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8" r:id="rId5"/>
    <p:sldId id="357" r:id="rId6"/>
    <p:sldId id="355" r:id="rId7"/>
    <p:sldId id="347" r:id="rId8"/>
    <p:sldId id="354" r:id="rId9"/>
    <p:sldId id="35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236A"/>
    <a:srgbClr val="E68324"/>
    <a:srgbClr val="E47824"/>
    <a:srgbClr val="4C1C68"/>
    <a:srgbClr val="EC9D21"/>
    <a:srgbClr val="E89224"/>
    <a:srgbClr val="DE9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AE287-BF76-449A-90BB-3F3DAE27D246}" v="7" dt="2019-08-05T10:33:46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1697" autoAdjust="0"/>
  </p:normalViewPr>
  <p:slideViewPr>
    <p:cSldViewPr snapToGrid="0" snapToObjects="1">
      <p:cViewPr varScale="1">
        <p:scale>
          <a:sx n="98" d="100"/>
          <a:sy n="98" d="100"/>
        </p:scale>
        <p:origin x="955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0F3C-0C83-1A4F-BC0B-5936074A7B70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44C92-54DE-B347-8299-6B2E91A2A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15B9-CEE1-4B9C-A633-5C7DE41F7B96}" type="datetimeFigureOut">
              <a:rPr lang="en-GB" smtClean="0"/>
              <a:t>07/08/2019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B1620-84F0-48A3-8322-3CA9B57D8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663B-B466-473E-AA39-914BB61E94D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0913" y="766763"/>
            <a:ext cx="4902200" cy="3676650"/>
          </a:xfrm>
          <a:ln w="12700" cap="flat"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148" y="4747865"/>
            <a:ext cx="4985380" cy="4442768"/>
          </a:xfrm>
          <a:noFill/>
          <a:ln/>
        </p:spPr>
        <p:txBody>
          <a:bodyPr lIns="97719" tIns="48860" rIns="97719" bIns="48860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1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4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4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5652" y="5"/>
            <a:ext cx="8239125" cy="2842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ctr" defTabSz="63306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4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999" y="893130"/>
            <a:ext cx="7351713" cy="1500187"/>
          </a:xfrm>
        </p:spPr>
        <p:txBody>
          <a:bodyPr anchor="b"/>
          <a:lstStyle>
            <a:lvl1pPr marL="0" indent="0" algn="ctr">
              <a:buNone/>
              <a:defRPr sz="2769">
                <a:solidFill>
                  <a:srgbClr val="C00000"/>
                </a:solidFill>
              </a:defRPr>
            </a:lvl1pPr>
            <a:lvl2pPr marL="316531" indent="0">
              <a:buNone/>
              <a:defRPr sz="1247"/>
            </a:lvl2pPr>
            <a:lvl3pPr marL="633062" indent="0">
              <a:buNone/>
              <a:defRPr sz="1108"/>
            </a:lvl3pPr>
            <a:lvl4pPr marL="949593" indent="0">
              <a:buNone/>
              <a:defRPr sz="969"/>
            </a:lvl4pPr>
            <a:lvl5pPr marL="1266124" indent="0">
              <a:buNone/>
              <a:defRPr sz="969"/>
            </a:lvl5pPr>
            <a:lvl6pPr marL="1582655" indent="0">
              <a:buNone/>
              <a:defRPr sz="969"/>
            </a:lvl6pPr>
            <a:lvl7pPr marL="1899186" indent="0">
              <a:buNone/>
              <a:defRPr sz="969"/>
            </a:lvl7pPr>
            <a:lvl8pPr marL="2215717" indent="0">
              <a:buNone/>
              <a:defRPr sz="969"/>
            </a:lvl8pPr>
            <a:lvl9pPr marL="2532248" indent="0">
              <a:buNone/>
              <a:defRPr sz="9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31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to go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Type here for intro text</a:t>
            </a:r>
          </a:p>
          <a:p>
            <a:pPr lvl="2"/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 descr="62229 Exec Ed page 2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93"/>
            <a:ext cx="914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0" r:id="rId4"/>
    <p:sldLayoutId id="2147483661" r:id="rId5"/>
  </p:sldLayoutIdLst>
  <p:txStyles>
    <p:titleStyle>
      <a:lvl1pPr algn="ctr" defTabSz="457200" rtl="0" eaLnBrk="1" latinLnBrk="0" hangingPunct="1">
        <a:lnSpc>
          <a:spcPts val="3760"/>
        </a:lnSpc>
        <a:spcBef>
          <a:spcPct val="0"/>
        </a:spcBef>
        <a:spcAft>
          <a:spcPts val="0"/>
        </a:spcAft>
        <a:buNone/>
        <a:defRPr sz="3800" kern="1200">
          <a:solidFill>
            <a:srgbClr val="EC9D2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4C1C6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4C1C68"/>
          </a:solidFill>
          <a:latin typeface="+mn-lt"/>
          <a:ea typeface="+mn-ea"/>
          <a:cs typeface="+mn-cs"/>
        </a:defRPr>
      </a:lvl2pPr>
      <a:lvl3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400" kern="1200">
          <a:solidFill>
            <a:srgbClr val="4C1C68"/>
          </a:solidFill>
          <a:latin typeface="+mn-lt"/>
          <a:ea typeface="+mn-ea"/>
          <a:cs typeface="+mn-cs"/>
        </a:defRPr>
      </a:lvl3pPr>
      <a:lvl4pPr marL="0" indent="1778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1C68"/>
          </a:solidFill>
          <a:latin typeface="+mn-lt"/>
          <a:ea typeface="+mn-ea"/>
          <a:cs typeface="+mn-cs"/>
        </a:defRPr>
      </a:lvl4pPr>
      <a:lvl5pPr marL="0" indent="1778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1C6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99892"/>
            <a:ext cx="9144000" cy="85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62229 Exec Ed powerpoint cove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568" y="803189"/>
            <a:ext cx="5769232" cy="100913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E68324"/>
                </a:solidFill>
              </a:rPr>
              <a:t>MBTI Step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4216" y="2691027"/>
            <a:ext cx="3922584" cy="3435136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What is MBTI Step II?</a:t>
            </a:r>
          </a:p>
        </p:txBody>
      </p:sp>
      <p:pic>
        <p:nvPicPr>
          <p:cNvPr id="6" name="What is MBTI step II">
            <a:hlinkClick r:id="" action="ppaction://media"/>
            <a:extLst>
              <a:ext uri="{FF2B5EF4-FFF2-40B4-BE49-F238E27FC236}">
                <a16:creationId xmlns:a16="http://schemas.microsoft.com/office/drawing/2014/main" id="{7C1EF7C1-26CD-4011-B1F7-FAB0E9C05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C9E648C9-F02C-43B6-B78D-79468C67B4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1340-201E-4D54-B0A0-9A6FADB2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MBTI Step I and Step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D5CD-2749-4B97-92E7-159ACC7C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Source: Myers-Briggs Company. </a:t>
            </a:r>
          </a:p>
          <a:p>
            <a:r>
              <a:rPr lang="en-GB" sz="3200" dirty="0"/>
              <a:t>Reproduced with permission. </a:t>
            </a:r>
          </a:p>
          <a:p>
            <a:r>
              <a:rPr lang="en-GB" sz="3200" dirty="0"/>
              <a:t>Adapted by Helen 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37617-AD84-4F21-B757-8334F772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64" y="1417638"/>
            <a:ext cx="2556102" cy="252793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C442729-2C0E-4B0A-96E7-4DA32B710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8"/>
    </mc:Choice>
    <mc:Fallback>
      <p:transition spd="slow" advTm="1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334E-3736-4013-84A9-B55EA373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MBTI Step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3AE37-7B25-4692-8F2F-EA92483C5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Sorts people into broad categories: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 – I, S – N, T – F, J – P.</a:t>
            </a:r>
          </a:p>
          <a:p>
            <a:r>
              <a:rPr lang="en-GB" sz="2800" dirty="0"/>
              <a:t>Is about preference: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Slight, moderate, clear and very clear.</a:t>
            </a:r>
          </a:p>
          <a:p>
            <a:r>
              <a:rPr lang="en-GB" sz="2800" dirty="0"/>
              <a:t>Not about how much</a:t>
            </a:r>
          </a:p>
          <a:p>
            <a:r>
              <a:rPr lang="en-GB" sz="2800" dirty="0"/>
              <a:t>Not about behaviours that people exhibit</a:t>
            </a:r>
          </a:p>
          <a:p>
            <a:r>
              <a:rPr lang="en-GB" sz="2800" dirty="0"/>
              <a:t>Not about skills or ability in using the full range of preferences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374F0327-2C37-4F04-AFF4-8ED88C1DB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45"/>
    </mc:Choice>
    <mc:Fallback xmlns="">
      <p:transition spd="slow" advTm="18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What is MBTI Step </a:t>
            </a:r>
            <a:r>
              <a:rPr lang="en-GB" sz="3600" dirty="0" err="1"/>
              <a:t>ll</a:t>
            </a:r>
            <a:r>
              <a:rPr lang="en-GB" sz="3600" dirty="0"/>
              <a:t>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31946" indent="-331946"/>
            <a:r>
              <a:rPr lang="en-US" sz="2400" dirty="0">
                <a:sym typeface="Lucida Grande" charset="0"/>
              </a:rPr>
              <a:t>Step II is firmly rooted in Step I</a:t>
            </a:r>
          </a:p>
          <a:p>
            <a:pPr marL="331946" indent="-331946"/>
            <a:endParaRPr lang="en-US" sz="2400" dirty="0"/>
          </a:p>
          <a:p>
            <a:pPr marL="331946" indent="-331946"/>
            <a:r>
              <a:rPr lang="en-US" sz="2400" dirty="0">
                <a:sym typeface="Lucida Grande" charset="0"/>
              </a:rPr>
              <a:t>The questions are from those written by Isabel Myers</a:t>
            </a:r>
          </a:p>
          <a:p>
            <a:pPr marL="331946" indent="-331946"/>
            <a:endParaRPr lang="en-US" sz="2400" dirty="0"/>
          </a:p>
          <a:p>
            <a:pPr marL="331946" indent="-331946"/>
            <a:r>
              <a:rPr lang="en-US" sz="2400" dirty="0">
                <a:sym typeface="Lucida Grande" charset="0"/>
              </a:rPr>
              <a:t>For each Step I preference pair, Step II provides five facets to show how an individual is likely to express preferences</a:t>
            </a:r>
          </a:p>
          <a:p>
            <a:pPr marL="331946" indent="-331946"/>
            <a:endParaRPr lang="en-US" sz="2400" dirty="0"/>
          </a:p>
          <a:p>
            <a:pPr marL="331946" indent="-331946"/>
            <a:r>
              <a:rPr lang="en-US" sz="2400" dirty="0">
                <a:sym typeface="Lucida Grande" charset="0"/>
              </a:rPr>
              <a:t>Step II looks at expressed </a:t>
            </a:r>
            <a:r>
              <a:rPr lang="en-US" sz="2400" dirty="0" err="1">
                <a:sym typeface="Lucida Grande" charset="0"/>
              </a:rPr>
              <a:t>behaviour</a:t>
            </a:r>
            <a:r>
              <a:rPr lang="en-US" sz="2400" dirty="0">
                <a:sym typeface="Lucida Grande" charset="0"/>
              </a:rPr>
              <a:t> that can be explained by the individual</a:t>
            </a:r>
          </a:p>
          <a:p>
            <a:pPr marL="331946" indent="-331946"/>
            <a:endParaRPr lang="en-US" sz="2400" dirty="0"/>
          </a:p>
          <a:p>
            <a:pPr marL="331946" indent="-331946"/>
            <a:r>
              <a:rPr lang="en-US" sz="2400" dirty="0">
                <a:sym typeface="Lucida Grande" charset="0"/>
              </a:rPr>
              <a:t>There are no right or wrong, better or worse profiles</a:t>
            </a:r>
            <a:endParaRPr lang="en-US" sz="2400" dirty="0"/>
          </a:p>
          <a:p>
            <a:pPr marL="219075" indent="-219075"/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9706280-9EFD-4E86-9D48-605A364A6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6"/>
    </mc:Choice>
    <mc:Fallback xmlns="">
      <p:transition spd="slow" advTm="4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FE94B-D1A5-4A72-B4E7-0FB5A5F5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MBTI fit</a:t>
            </a:r>
          </a:p>
        </p:txBody>
      </p:sp>
      <p:sp>
        <p:nvSpPr>
          <p:cNvPr id="23554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rgbClr val="739739"/>
                </a:solidFill>
              </a:rPr>
              <a:t>Off the peg v tailored to fit</a:t>
            </a:r>
          </a:p>
          <a:p>
            <a:endParaRPr lang="en-GB" dirty="0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171950" y="4514850"/>
            <a:ext cx="1428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eaLnBrk="0" hangingPunct="0">
              <a:spcBef>
                <a:spcPct val="0"/>
              </a:spcBef>
            </a:pPr>
            <a:endParaRPr lang="en-US" sz="2100" baseline="60000">
              <a:solidFill>
                <a:srgbClr val="0A3160"/>
              </a:solidFill>
              <a:ea typeface="ＭＳ Ｐゴシック" pitchFamily="34" charset="-128"/>
            </a:endParaRPr>
          </a:p>
        </p:txBody>
      </p:sp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15878" y="2455296"/>
            <a:ext cx="2022761" cy="187858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4185" y="2124075"/>
            <a:ext cx="337876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ADD3A4A-ADF2-49E5-98FB-1D58FD151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advTm="57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05D116-C760-4DD9-895A-3B78F088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STEP II report</a:t>
            </a:r>
            <a:br>
              <a:rPr lang="en-GB" dirty="0"/>
            </a:b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C3C3D1-303B-4A2E-9999-B178983CA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This will provide you with data from the MBTI Step I questionnaire IN ADDITION to the Step II results.</a:t>
            </a:r>
          </a:p>
          <a:p>
            <a:endParaRPr lang="en-GB" dirty="0"/>
          </a:p>
          <a:p>
            <a:r>
              <a:rPr lang="en-GB" dirty="0"/>
              <a:t>Within the questionnaire different questions were used to score Step I and Step II.</a:t>
            </a:r>
          </a:p>
          <a:p>
            <a:endParaRPr lang="en-GB" dirty="0"/>
          </a:p>
          <a:p>
            <a:r>
              <a:rPr lang="en-GB" dirty="0"/>
              <a:t>To calculate your STEP I preferences and the Step II facets within each preference different methods were adopted</a:t>
            </a:r>
          </a:p>
        </p:txBody>
      </p:sp>
    </p:spTree>
    <p:extLst>
      <p:ext uri="{BB962C8B-B14F-4D97-AF65-F5344CB8AC3E}">
        <p14:creationId xmlns:p14="http://schemas.microsoft.com/office/powerpoint/2010/main" val="1926349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4A196E"/>
      </a:dk1>
      <a:lt1>
        <a:sysClr val="window" lastClr="FFFFFF"/>
      </a:lt1>
      <a:dk2>
        <a:srgbClr val="DE9A1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F8906ACB4E140A10FA26D772DBDC6" ma:contentTypeVersion="7" ma:contentTypeDescription="Create a new document." ma:contentTypeScope="" ma:versionID="f23719bb13fedf6d0d47e121505aa352">
  <xsd:schema xmlns:xsd="http://www.w3.org/2001/XMLSchema" xmlns:xs="http://www.w3.org/2001/XMLSchema" xmlns:p="http://schemas.microsoft.com/office/2006/metadata/properties" xmlns:ns3="b3a75e45-5732-4ab4-9753-d1190965077a" targetNamespace="http://schemas.microsoft.com/office/2006/metadata/properties" ma:root="true" ma:fieldsID="94754d3b3598e97054321c5494b57019" ns3:_="">
    <xsd:import namespace="b3a75e45-5732-4ab4-9753-d119096507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5e45-5732-4ab4-9753-d11909650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A675C-F603-476C-841E-4D334CCC16C6}">
  <ds:schemaRefs>
    <ds:schemaRef ds:uri="http://schemas.openxmlformats.org/package/2006/metadata/core-properties"/>
    <ds:schemaRef ds:uri="http://schemas.microsoft.com/office/2006/documentManagement/types"/>
    <ds:schemaRef ds:uri="b3a75e45-5732-4ab4-9753-d1190965077a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83ECB66-3D2B-4418-942F-8C7EFEB12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a75e45-5732-4ab4-9753-d11909650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7784A2-DD3F-443A-A4F1-C2C0890F76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228</Words>
  <Application>Microsoft Office PowerPoint</Application>
  <PresentationFormat>On-screen Show (4:3)</PresentationFormat>
  <Paragraphs>39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MBTI Step II</vt:lpstr>
      <vt:lpstr>MBTI Step I and Step II</vt:lpstr>
      <vt:lpstr>What is MBTI Step I?</vt:lpstr>
      <vt:lpstr>What is MBTI Step ll?</vt:lpstr>
      <vt:lpstr>Your MBTI fit</vt:lpstr>
      <vt:lpstr>Your STEP II report 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in Automotive  Dealership Management</dc:title>
  <dc:creator>Esther Bexon</dc:creator>
  <cp:lastModifiedBy>Helen Ure</cp:lastModifiedBy>
  <cp:revision>31</cp:revision>
  <cp:lastPrinted>2015-08-12T07:28:39Z</cp:lastPrinted>
  <dcterms:created xsi:type="dcterms:W3CDTF">2015-07-20T12:27:25Z</dcterms:created>
  <dcterms:modified xsi:type="dcterms:W3CDTF">2019-08-07T09:08:36Z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0x010100CA7F8906ACB4E140A10FA26D772DBDC6</vt:lpwstr>
  </property>
</Properties>
</file>