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66" r:id="rId4"/>
    <p:sldId id="262" r:id="rId5"/>
    <p:sldId id="261" r:id="rId6"/>
    <p:sldId id="268" r:id="rId7"/>
    <p:sldId id="264" r:id="rId8"/>
    <p:sldId id="263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138A20-46BE-4E00-AB4D-E7EB25F78814}" v="9" dt="2022-05-03T09:44:09.9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6667" autoAdjust="0"/>
  </p:normalViewPr>
  <p:slideViewPr>
    <p:cSldViewPr>
      <p:cViewPr varScale="1">
        <p:scale>
          <a:sx n="44" d="100"/>
          <a:sy n="44" d="100"/>
        </p:scale>
        <p:origin x="1920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tuela Anthi Tako" userId="2b64a874-b222-49fb-b79d-7962e45df646" providerId="ADAL" clId="{24138A20-46BE-4E00-AB4D-E7EB25F78814}"/>
    <pc:docChg chg="undo custSel addSld delSld modSld">
      <pc:chgData name="Antuela Anthi Tako" userId="2b64a874-b222-49fb-b79d-7962e45df646" providerId="ADAL" clId="{24138A20-46BE-4E00-AB4D-E7EB25F78814}" dt="2022-05-03T09:49:32.932" v="882" actId="20577"/>
      <pc:docMkLst>
        <pc:docMk/>
      </pc:docMkLst>
      <pc:sldChg chg="modNotesTx">
        <pc:chgData name="Antuela Anthi Tako" userId="2b64a874-b222-49fb-b79d-7962e45df646" providerId="ADAL" clId="{24138A20-46BE-4E00-AB4D-E7EB25F78814}" dt="2022-05-03T09:26:20.546" v="87" actId="20577"/>
        <pc:sldMkLst>
          <pc:docMk/>
          <pc:sldMk cId="1762933622" sldId="256"/>
        </pc:sldMkLst>
      </pc:sldChg>
      <pc:sldChg chg="modSp mod">
        <pc:chgData name="Antuela Anthi Tako" userId="2b64a874-b222-49fb-b79d-7962e45df646" providerId="ADAL" clId="{24138A20-46BE-4E00-AB4D-E7EB25F78814}" dt="2022-05-03T09:27:06.251" v="99" actId="20577"/>
        <pc:sldMkLst>
          <pc:docMk/>
          <pc:sldMk cId="1523888206" sldId="257"/>
        </pc:sldMkLst>
        <pc:spChg chg="mod">
          <ac:chgData name="Antuela Anthi Tako" userId="2b64a874-b222-49fb-b79d-7962e45df646" providerId="ADAL" clId="{24138A20-46BE-4E00-AB4D-E7EB25F78814}" dt="2022-05-03T09:27:06.251" v="99" actId="20577"/>
          <ac:spMkLst>
            <pc:docMk/>
            <pc:sldMk cId="1523888206" sldId="257"/>
            <ac:spMk id="3" creationId="{00000000-0000-0000-0000-000000000000}"/>
          </ac:spMkLst>
        </pc:spChg>
      </pc:sldChg>
      <pc:sldChg chg="addSp modSp mod">
        <pc:chgData name="Antuela Anthi Tako" userId="2b64a874-b222-49fb-b79d-7962e45df646" providerId="ADAL" clId="{24138A20-46BE-4E00-AB4D-E7EB25F78814}" dt="2022-05-03T09:33:40.148" v="142" actId="1038"/>
        <pc:sldMkLst>
          <pc:docMk/>
          <pc:sldMk cId="1638149325" sldId="262"/>
        </pc:sldMkLst>
        <pc:spChg chg="mod">
          <ac:chgData name="Antuela Anthi Tako" userId="2b64a874-b222-49fb-b79d-7962e45df646" providerId="ADAL" clId="{24138A20-46BE-4E00-AB4D-E7EB25F78814}" dt="2022-05-03T09:33:30.544" v="131" actId="27636"/>
          <ac:spMkLst>
            <pc:docMk/>
            <pc:sldMk cId="1638149325" sldId="262"/>
            <ac:spMk id="3" creationId="{10D0C075-F113-4630-A419-DDA3CB7AF602}"/>
          </ac:spMkLst>
        </pc:spChg>
        <pc:picChg chg="add mod modCrop">
          <ac:chgData name="Antuela Anthi Tako" userId="2b64a874-b222-49fb-b79d-7962e45df646" providerId="ADAL" clId="{24138A20-46BE-4E00-AB4D-E7EB25F78814}" dt="2022-05-03T09:33:40.148" v="142" actId="1038"/>
          <ac:picMkLst>
            <pc:docMk/>
            <pc:sldMk cId="1638149325" sldId="262"/>
            <ac:picMk id="5" creationId="{EAFD6DD6-0EBC-4385-A8E1-AD58EBA8FC34}"/>
          </ac:picMkLst>
        </pc:picChg>
      </pc:sldChg>
      <pc:sldChg chg="modSp mod">
        <pc:chgData name="Antuela Anthi Tako" userId="2b64a874-b222-49fb-b79d-7962e45df646" providerId="ADAL" clId="{24138A20-46BE-4E00-AB4D-E7EB25F78814}" dt="2022-05-03T09:49:22.945" v="877" actId="403"/>
        <pc:sldMkLst>
          <pc:docMk/>
          <pc:sldMk cId="2923514048" sldId="263"/>
        </pc:sldMkLst>
        <pc:spChg chg="mod">
          <ac:chgData name="Antuela Anthi Tako" userId="2b64a874-b222-49fb-b79d-7962e45df646" providerId="ADAL" clId="{24138A20-46BE-4E00-AB4D-E7EB25F78814}" dt="2022-05-03T09:49:22.945" v="877" actId="403"/>
          <ac:spMkLst>
            <pc:docMk/>
            <pc:sldMk cId="2923514048" sldId="263"/>
            <ac:spMk id="2" creationId="{171B361D-7777-48C1-B67A-70FD6133477E}"/>
          </ac:spMkLst>
        </pc:spChg>
      </pc:sldChg>
      <pc:sldChg chg="modSp mod">
        <pc:chgData name="Antuela Anthi Tako" userId="2b64a874-b222-49fb-b79d-7962e45df646" providerId="ADAL" clId="{24138A20-46BE-4E00-AB4D-E7EB25F78814}" dt="2022-05-03T09:48:16.100" v="841" actId="27636"/>
        <pc:sldMkLst>
          <pc:docMk/>
          <pc:sldMk cId="2307111324" sldId="264"/>
        </pc:sldMkLst>
        <pc:spChg chg="mod">
          <ac:chgData name="Antuela Anthi Tako" userId="2b64a874-b222-49fb-b79d-7962e45df646" providerId="ADAL" clId="{24138A20-46BE-4E00-AB4D-E7EB25F78814}" dt="2022-05-03T09:46:02.401" v="774" actId="20577"/>
          <ac:spMkLst>
            <pc:docMk/>
            <pc:sldMk cId="2307111324" sldId="264"/>
            <ac:spMk id="2" creationId="{816BC828-AF43-4D78-B923-AC1794E7F052}"/>
          </ac:spMkLst>
        </pc:spChg>
        <pc:spChg chg="mod">
          <ac:chgData name="Antuela Anthi Tako" userId="2b64a874-b222-49fb-b79d-7962e45df646" providerId="ADAL" clId="{24138A20-46BE-4E00-AB4D-E7EB25F78814}" dt="2022-05-03T09:48:16.100" v="841" actId="27636"/>
          <ac:spMkLst>
            <pc:docMk/>
            <pc:sldMk cId="2307111324" sldId="264"/>
            <ac:spMk id="3" creationId="{8422D64A-2DDC-4FB7-BC28-D59D366A51D8}"/>
          </ac:spMkLst>
        </pc:spChg>
      </pc:sldChg>
      <pc:sldChg chg="del">
        <pc:chgData name="Antuela Anthi Tako" userId="2b64a874-b222-49fb-b79d-7962e45df646" providerId="ADAL" clId="{24138A20-46BE-4E00-AB4D-E7EB25F78814}" dt="2022-05-03T09:03:29.137" v="86" actId="47"/>
        <pc:sldMkLst>
          <pc:docMk/>
          <pc:sldMk cId="1465480761" sldId="265"/>
        </pc:sldMkLst>
      </pc:sldChg>
      <pc:sldChg chg="modSp mod">
        <pc:chgData name="Antuela Anthi Tako" userId="2b64a874-b222-49fb-b79d-7962e45df646" providerId="ADAL" clId="{24138A20-46BE-4E00-AB4D-E7EB25F78814}" dt="2022-05-03T09:27:48.369" v="115" actId="20577"/>
        <pc:sldMkLst>
          <pc:docMk/>
          <pc:sldMk cId="175470330" sldId="266"/>
        </pc:sldMkLst>
        <pc:spChg chg="mod">
          <ac:chgData name="Antuela Anthi Tako" userId="2b64a874-b222-49fb-b79d-7962e45df646" providerId="ADAL" clId="{24138A20-46BE-4E00-AB4D-E7EB25F78814}" dt="2022-05-03T09:27:48.369" v="115" actId="20577"/>
          <ac:spMkLst>
            <pc:docMk/>
            <pc:sldMk cId="175470330" sldId="266"/>
            <ac:spMk id="3" creationId="{00000000-0000-0000-0000-000000000000}"/>
          </ac:spMkLst>
        </pc:spChg>
      </pc:sldChg>
      <pc:sldChg chg="modSp new mod">
        <pc:chgData name="Antuela Anthi Tako" userId="2b64a874-b222-49fb-b79d-7962e45df646" providerId="ADAL" clId="{24138A20-46BE-4E00-AB4D-E7EB25F78814}" dt="2022-05-03T09:49:32.932" v="882" actId="20577"/>
        <pc:sldMkLst>
          <pc:docMk/>
          <pc:sldMk cId="141548104" sldId="267"/>
        </pc:sldMkLst>
        <pc:spChg chg="mod">
          <ac:chgData name="Antuela Anthi Tako" userId="2b64a874-b222-49fb-b79d-7962e45df646" providerId="ADAL" clId="{24138A20-46BE-4E00-AB4D-E7EB25F78814}" dt="2022-05-03T09:49:32.932" v="882" actId="20577"/>
          <ac:spMkLst>
            <pc:docMk/>
            <pc:sldMk cId="141548104" sldId="267"/>
            <ac:spMk id="2" creationId="{E4904739-9DB1-493A-A7AE-439F9ABA4010}"/>
          </ac:spMkLst>
        </pc:spChg>
        <pc:spChg chg="mod">
          <ac:chgData name="Antuela Anthi Tako" userId="2b64a874-b222-49fb-b79d-7962e45df646" providerId="ADAL" clId="{24138A20-46BE-4E00-AB4D-E7EB25F78814}" dt="2022-05-03T09:03:20.659" v="85" actId="403"/>
          <ac:spMkLst>
            <pc:docMk/>
            <pc:sldMk cId="141548104" sldId="267"/>
            <ac:spMk id="3" creationId="{A9320D6E-3EE5-499E-9E4C-4A2153BD146A}"/>
          </ac:spMkLst>
        </pc:spChg>
      </pc:sldChg>
      <pc:sldChg chg="addSp delSp modSp new mod modClrScheme chgLayout">
        <pc:chgData name="Antuela Anthi Tako" userId="2b64a874-b222-49fb-b79d-7962e45df646" providerId="ADAL" clId="{24138A20-46BE-4E00-AB4D-E7EB25F78814}" dt="2022-05-03T09:37:31.429" v="218" actId="403"/>
        <pc:sldMkLst>
          <pc:docMk/>
          <pc:sldMk cId="3957156371" sldId="268"/>
        </pc:sldMkLst>
        <pc:spChg chg="add del mod ord">
          <ac:chgData name="Antuela Anthi Tako" userId="2b64a874-b222-49fb-b79d-7962e45df646" providerId="ADAL" clId="{24138A20-46BE-4E00-AB4D-E7EB25F78814}" dt="2022-05-03T09:35:36.563" v="146" actId="700"/>
          <ac:spMkLst>
            <pc:docMk/>
            <pc:sldMk cId="3957156371" sldId="268"/>
            <ac:spMk id="2" creationId="{58EE2DC5-E278-4EEC-B307-30A1A553BC1C}"/>
          </ac:spMkLst>
        </pc:spChg>
        <pc:spChg chg="add del">
          <ac:chgData name="Antuela Anthi Tako" userId="2b64a874-b222-49fb-b79d-7962e45df646" providerId="ADAL" clId="{24138A20-46BE-4E00-AB4D-E7EB25F78814}" dt="2022-05-03T09:35:36.563" v="146" actId="700"/>
          <ac:spMkLst>
            <pc:docMk/>
            <pc:sldMk cId="3957156371" sldId="268"/>
            <ac:spMk id="3" creationId="{0F9C0E5C-AB65-4B80-A672-67FF2EA47783}"/>
          </ac:spMkLst>
        </pc:spChg>
        <pc:spChg chg="del mod ord">
          <ac:chgData name="Antuela Anthi Tako" userId="2b64a874-b222-49fb-b79d-7962e45df646" providerId="ADAL" clId="{24138A20-46BE-4E00-AB4D-E7EB25F78814}" dt="2022-05-03T09:35:36.563" v="146" actId="700"/>
          <ac:spMkLst>
            <pc:docMk/>
            <pc:sldMk cId="3957156371" sldId="268"/>
            <ac:spMk id="4" creationId="{2569FE1A-1BF0-417B-AD93-10336B26D4D0}"/>
          </ac:spMkLst>
        </pc:spChg>
        <pc:spChg chg="add del">
          <ac:chgData name="Antuela Anthi Tako" userId="2b64a874-b222-49fb-b79d-7962e45df646" providerId="ADAL" clId="{24138A20-46BE-4E00-AB4D-E7EB25F78814}" dt="2022-05-03T09:35:30.874" v="145"/>
          <ac:spMkLst>
            <pc:docMk/>
            <pc:sldMk cId="3957156371" sldId="268"/>
            <ac:spMk id="9" creationId="{B89E2418-F42C-4FBF-BD6E-1A94CE8ED426}"/>
          </ac:spMkLst>
        </pc:spChg>
        <pc:spChg chg="add mod ord">
          <ac:chgData name="Antuela Anthi Tako" userId="2b64a874-b222-49fb-b79d-7962e45df646" providerId="ADAL" clId="{24138A20-46BE-4E00-AB4D-E7EB25F78814}" dt="2022-05-03T09:37:16.740" v="202"/>
          <ac:spMkLst>
            <pc:docMk/>
            <pc:sldMk cId="3957156371" sldId="268"/>
            <ac:spMk id="10" creationId="{F6AFFCE6-3AFB-4129-8EBC-A20887C1C4EF}"/>
          </ac:spMkLst>
        </pc:spChg>
        <pc:spChg chg="add del mod ord">
          <ac:chgData name="Antuela Anthi Tako" userId="2b64a874-b222-49fb-b79d-7962e45df646" providerId="ADAL" clId="{24138A20-46BE-4E00-AB4D-E7EB25F78814}" dt="2022-05-03T09:37:31.429" v="218" actId="403"/>
          <ac:spMkLst>
            <pc:docMk/>
            <pc:sldMk cId="3957156371" sldId="268"/>
            <ac:spMk id="11" creationId="{5729FB40-04CB-4946-B2A9-C547926093B5}"/>
          </ac:spMkLst>
        </pc:spChg>
        <pc:spChg chg="add del">
          <ac:chgData name="Antuela Anthi Tako" userId="2b64a874-b222-49fb-b79d-7962e45df646" providerId="ADAL" clId="{24138A20-46BE-4E00-AB4D-E7EB25F78814}" dt="2022-05-03T09:35:40.313" v="148"/>
          <ac:spMkLst>
            <pc:docMk/>
            <pc:sldMk cId="3957156371" sldId="268"/>
            <ac:spMk id="16" creationId="{BF6CEB83-2312-47A7-87A6-40FF4DD5EC2D}"/>
          </ac:spMkLst>
        </pc:spChg>
        <pc:graphicFrameChg chg="add del mod">
          <ac:chgData name="Antuela Anthi Tako" userId="2b64a874-b222-49fb-b79d-7962e45df646" providerId="ADAL" clId="{24138A20-46BE-4E00-AB4D-E7EB25F78814}" dt="2022-05-03T09:35:30.874" v="145"/>
          <ac:graphicFrameMkLst>
            <pc:docMk/>
            <pc:sldMk cId="3957156371" sldId="268"/>
            <ac:graphicFrameMk id="5" creationId="{31629049-E0EE-44B7-AE97-338F41C47049}"/>
          </ac:graphicFrameMkLst>
        </pc:graphicFrameChg>
        <pc:graphicFrameChg chg="add del mod">
          <ac:chgData name="Antuela Anthi Tako" userId="2b64a874-b222-49fb-b79d-7962e45df646" providerId="ADAL" clId="{24138A20-46BE-4E00-AB4D-E7EB25F78814}" dt="2022-05-03T09:35:30.874" v="145"/>
          <ac:graphicFrameMkLst>
            <pc:docMk/>
            <pc:sldMk cId="3957156371" sldId="268"/>
            <ac:graphicFrameMk id="6" creationId="{DEF496F3-635D-45FF-87B9-DC45A94A640E}"/>
          </ac:graphicFrameMkLst>
        </pc:graphicFrameChg>
        <pc:graphicFrameChg chg="add del mod">
          <ac:chgData name="Antuela Anthi Tako" userId="2b64a874-b222-49fb-b79d-7962e45df646" providerId="ADAL" clId="{24138A20-46BE-4E00-AB4D-E7EB25F78814}" dt="2022-05-03T09:35:30.874" v="145"/>
          <ac:graphicFrameMkLst>
            <pc:docMk/>
            <pc:sldMk cId="3957156371" sldId="268"/>
            <ac:graphicFrameMk id="7" creationId="{0207C3DF-FA73-490B-96B9-9AFB022D5998}"/>
          </ac:graphicFrameMkLst>
        </pc:graphicFrameChg>
        <pc:graphicFrameChg chg="add del mod">
          <ac:chgData name="Antuela Anthi Tako" userId="2b64a874-b222-49fb-b79d-7962e45df646" providerId="ADAL" clId="{24138A20-46BE-4E00-AB4D-E7EB25F78814}" dt="2022-05-03T09:35:30.874" v="145"/>
          <ac:graphicFrameMkLst>
            <pc:docMk/>
            <pc:sldMk cId="3957156371" sldId="268"/>
            <ac:graphicFrameMk id="8" creationId="{29F348F8-23F8-44A3-819A-9492B28EE5FE}"/>
          </ac:graphicFrameMkLst>
        </pc:graphicFrameChg>
        <pc:graphicFrameChg chg="add del mod">
          <ac:chgData name="Antuela Anthi Tako" userId="2b64a874-b222-49fb-b79d-7962e45df646" providerId="ADAL" clId="{24138A20-46BE-4E00-AB4D-E7EB25F78814}" dt="2022-05-03T09:35:40.313" v="148"/>
          <ac:graphicFrameMkLst>
            <pc:docMk/>
            <pc:sldMk cId="3957156371" sldId="268"/>
            <ac:graphicFrameMk id="12" creationId="{577889BB-1A09-4AA0-B397-40CBFE571D75}"/>
          </ac:graphicFrameMkLst>
        </pc:graphicFrameChg>
        <pc:graphicFrameChg chg="add del mod">
          <ac:chgData name="Antuela Anthi Tako" userId="2b64a874-b222-49fb-b79d-7962e45df646" providerId="ADAL" clId="{24138A20-46BE-4E00-AB4D-E7EB25F78814}" dt="2022-05-03T09:35:40.313" v="148"/>
          <ac:graphicFrameMkLst>
            <pc:docMk/>
            <pc:sldMk cId="3957156371" sldId="268"/>
            <ac:graphicFrameMk id="13" creationId="{0582EFAD-406F-4815-94ED-C178734043D5}"/>
          </ac:graphicFrameMkLst>
        </pc:graphicFrameChg>
        <pc:graphicFrameChg chg="add del mod">
          <ac:chgData name="Antuela Anthi Tako" userId="2b64a874-b222-49fb-b79d-7962e45df646" providerId="ADAL" clId="{24138A20-46BE-4E00-AB4D-E7EB25F78814}" dt="2022-05-03T09:35:40.313" v="148"/>
          <ac:graphicFrameMkLst>
            <pc:docMk/>
            <pc:sldMk cId="3957156371" sldId="268"/>
            <ac:graphicFrameMk id="14" creationId="{C536FFAC-CFE2-40FC-8F27-5548C7C72968}"/>
          </ac:graphicFrameMkLst>
        </pc:graphicFrameChg>
        <pc:graphicFrameChg chg="add del mod">
          <ac:chgData name="Antuela Anthi Tako" userId="2b64a874-b222-49fb-b79d-7962e45df646" providerId="ADAL" clId="{24138A20-46BE-4E00-AB4D-E7EB25F78814}" dt="2022-05-03T09:35:40.313" v="148"/>
          <ac:graphicFrameMkLst>
            <pc:docMk/>
            <pc:sldMk cId="3957156371" sldId="268"/>
            <ac:graphicFrameMk id="15" creationId="{27CF474C-6977-496D-8C72-B3A822481EA1}"/>
          </ac:graphicFrameMkLst>
        </pc:graphicFrameChg>
        <pc:graphicFrameChg chg="add del mod">
          <ac:chgData name="Antuela Anthi Tako" userId="2b64a874-b222-49fb-b79d-7962e45df646" providerId="ADAL" clId="{24138A20-46BE-4E00-AB4D-E7EB25F78814}" dt="2022-05-03T09:36:51.312" v="193"/>
          <ac:graphicFrameMkLst>
            <pc:docMk/>
            <pc:sldMk cId="3957156371" sldId="268"/>
            <ac:graphicFrameMk id="17" creationId="{926D52AC-941C-4316-B73C-B0D94F48A1B8}"/>
          </ac:graphicFrameMkLst>
        </pc:graphicFrameChg>
      </pc:sldChg>
      <pc:sldChg chg="addSp delSp modSp new del mod modClrScheme chgLayout">
        <pc:chgData name="Antuela Anthi Tako" userId="2b64a874-b222-49fb-b79d-7962e45df646" providerId="ADAL" clId="{24138A20-46BE-4E00-AB4D-E7EB25F78814}" dt="2022-05-03T09:45:52.443" v="773" actId="47"/>
        <pc:sldMkLst>
          <pc:docMk/>
          <pc:sldMk cId="2377062810" sldId="269"/>
        </pc:sldMkLst>
        <pc:spChg chg="del mod ord">
          <ac:chgData name="Antuela Anthi Tako" userId="2b64a874-b222-49fb-b79d-7962e45df646" providerId="ADAL" clId="{24138A20-46BE-4E00-AB4D-E7EB25F78814}" dt="2022-05-03T09:39:28.693" v="286" actId="700"/>
          <ac:spMkLst>
            <pc:docMk/>
            <pc:sldMk cId="2377062810" sldId="269"/>
            <ac:spMk id="2" creationId="{5ABC3B03-5FA6-4B7D-BE77-F54E25737A7F}"/>
          </ac:spMkLst>
        </pc:spChg>
        <pc:spChg chg="del">
          <ac:chgData name="Antuela Anthi Tako" userId="2b64a874-b222-49fb-b79d-7962e45df646" providerId="ADAL" clId="{24138A20-46BE-4E00-AB4D-E7EB25F78814}" dt="2022-05-03T09:39:28.693" v="286" actId="700"/>
          <ac:spMkLst>
            <pc:docMk/>
            <pc:sldMk cId="2377062810" sldId="269"/>
            <ac:spMk id="3" creationId="{BEAC286A-5205-457D-83C2-7619B757716C}"/>
          </ac:spMkLst>
        </pc:spChg>
        <pc:spChg chg="del mod ord">
          <ac:chgData name="Antuela Anthi Tako" userId="2b64a874-b222-49fb-b79d-7962e45df646" providerId="ADAL" clId="{24138A20-46BE-4E00-AB4D-E7EB25F78814}" dt="2022-05-03T09:39:28.693" v="286" actId="700"/>
          <ac:spMkLst>
            <pc:docMk/>
            <pc:sldMk cId="2377062810" sldId="269"/>
            <ac:spMk id="4" creationId="{815C2081-45F6-4606-B836-44421AD021F9}"/>
          </ac:spMkLst>
        </pc:spChg>
        <pc:spChg chg="add mod ord">
          <ac:chgData name="Antuela Anthi Tako" userId="2b64a874-b222-49fb-b79d-7962e45df646" providerId="ADAL" clId="{24138A20-46BE-4E00-AB4D-E7EB25F78814}" dt="2022-05-03T09:39:28.693" v="286" actId="700"/>
          <ac:spMkLst>
            <pc:docMk/>
            <pc:sldMk cId="2377062810" sldId="269"/>
            <ac:spMk id="5" creationId="{CC5C6987-9D0B-4CE2-B14C-8EC55DCAFDD6}"/>
          </ac:spMkLst>
        </pc:spChg>
        <pc:spChg chg="add mod ord">
          <ac:chgData name="Antuela Anthi Tako" userId="2b64a874-b222-49fb-b79d-7962e45df646" providerId="ADAL" clId="{24138A20-46BE-4E00-AB4D-E7EB25F78814}" dt="2022-05-03T09:43:40.171" v="633" actId="20577"/>
          <ac:spMkLst>
            <pc:docMk/>
            <pc:sldMk cId="2377062810" sldId="269"/>
            <ac:spMk id="6" creationId="{7E5B2492-C70C-4B93-A8B7-B4F27C1761B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BADC4D-C5E3-4CD6-9838-444B40D860E8}" type="datetimeFigureOut">
              <a:rPr lang="en-GB" smtClean="0"/>
              <a:t>03/05/2022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F5142E-7254-4F7C-BD1F-41EB2C05B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793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F5142E-7254-4F7C-BD1F-41EB2C05B77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5103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63888" y="2348880"/>
            <a:ext cx="5472608" cy="600066"/>
          </a:xfrm>
        </p:spPr>
        <p:txBody>
          <a:bodyPr>
            <a:noAutofit/>
          </a:bodyPr>
          <a:lstStyle>
            <a:lvl1pPr algn="ctr"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63888" y="2924944"/>
            <a:ext cx="5472608" cy="406895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2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03/05/2022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180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78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70452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03/05/2022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8837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411074"/>
            <a:ext cx="7772400" cy="1362075"/>
          </a:xfrm>
        </p:spPr>
        <p:txBody>
          <a:bodyPr anchor="t">
            <a:noAutofit/>
          </a:bodyPr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70080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03/05/2022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287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24745"/>
            <a:ext cx="4038600" cy="50014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24745"/>
            <a:ext cx="4038600" cy="50014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03/05/2022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78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5367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24744"/>
            <a:ext cx="5482952" cy="470452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4168" y="1124744"/>
            <a:ext cx="2602632" cy="4128459"/>
          </a:xfr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03/05/2022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78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2451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03/05/2022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555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797152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520" y="260648"/>
            <a:ext cx="8568952" cy="446692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520" y="5373216"/>
            <a:ext cx="8640960" cy="3659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03/05/2022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477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2290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91E08-53F6-4B30-8521-A8FFEF1ADBB8}" type="datetimeFigureOut">
              <a:rPr lang="en-GB" smtClean="0"/>
              <a:t>03/05/2022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7383A-60EC-4720-B4F7-3F8B7072D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507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72" r:id="rId5"/>
    <p:sldLayoutId id="2147483667" r:id="rId6"/>
    <p:sldLayoutId id="2147483669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rgbClr val="330066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dx.doi.org/10.1002/978111876274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63888" y="2540902"/>
            <a:ext cx="5472608" cy="600066"/>
          </a:xfrm>
        </p:spPr>
        <p:txBody>
          <a:bodyPr/>
          <a:lstStyle/>
          <a:p>
            <a:r>
              <a:rPr lang="en-GB" dirty="0"/>
              <a:t>Simulation for Decision Support - 19BSC067</a:t>
            </a:r>
          </a:p>
        </p:txBody>
      </p:sp>
    </p:spTree>
    <p:extLst>
      <p:ext uri="{BB962C8B-B14F-4D97-AF65-F5344CB8AC3E}">
        <p14:creationId xmlns:p14="http://schemas.microsoft.com/office/powerpoint/2010/main" val="1762933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About This Module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aims of this module are to: </a:t>
            </a:r>
          </a:p>
          <a:p>
            <a:pPr lvl="1"/>
            <a:r>
              <a:rPr lang="en-GB" dirty="0"/>
              <a:t>Develop a critical appreciation of how the dynamics of the environment in which organisations work impact on their performance and decisions; </a:t>
            </a:r>
          </a:p>
          <a:p>
            <a:pPr lvl="1"/>
            <a:r>
              <a:rPr lang="en-GB" dirty="0"/>
              <a:t>Develop skills in modelling and simulation of business dynamics as an aid to decision-making; </a:t>
            </a:r>
          </a:p>
          <a:p>
            <a:pPr lvl="1"/>
            <a:r>
              <a:rPr lang="en-GB" dirty="0"/>
              <a:t>Build on students' industrial placement experiences;</a:t>
            </a:r>
          </a:p>
          <a:p>
            <a:pPr lvl="1"/>
            <a:r>
              <a:rPr lang="en-GB" dirty="0"/>
              <a:t> Develop students' skills in using computer packages</a:t>
            </a:r>
          </a:p>
        </p:txBody>
      </p:sp>
    </p:spTree>
    <p:extLst>
      <p:ext uri="{BB962C8B-B14F-4D97-AF65-F5344CB8AC3E}">
        <p14:creationId xmlns:p14="http://schemas.microsoft.com/office/powerpoint/2010/main" val="1523888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Module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GB" dirty="0"/>
              <a:t>Key stages in developing and using simulation models in business</a:t>
            </a:r>
          </a:p>
          <a:p>
            <a:pPr>
              <a:buClr>
                <a:schemeClr val="tx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GB" dirty="0"/>
              <a:t>Facilitated modelling</a:t>
            </a:r>
          </a:p>
          <a:p>
            <a:pPr>
              <a:buClr>
                <a:schemeClr val="tx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GB" dirty="0"/>
              <a:t>Use simulation software to develop models</a:t>
            </a:r>
          </a:p>
          <a:p>
            <a:pPr lvl="1">
              <a:buClr>
                <a:schemeClr val="tx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GB" sz="2400" dirty="0"/>
              <a:t>We focus on 2 simulation methods: discrete-event simulation (DES) and System Dynamics (SD).</a:t>
            </a:r>
          </a:p>
          <a:p>
            <a:pPr>
              <a:buClr>
                <a:schemeClr val="tx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GB" dirty="0"/>
              <a:t>Critical evaluation of the use and relevance of simulation in management decision making.</a:t>
            </a:r>
          </a:p>
          <a:p>
            <a:pPr>
              <a:buClr>
                <a:schemeClr val="tx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GB" dirty="0"/>
              <a:t>Model Verification &amp; Validation and Ethics</a:t>
            </a:r>
          </a:p>
          <a:p>
            <a:pPr>
              <a:buClr>
                <a:schemeClr val="tx2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470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38AFB-E003-49B1-A20A-A6A20F75A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Teaching and Learning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0C075-F113-4630-A419-DDA3CB7AF6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Lectures (11x2hr): taught lectures, guest speakers.</a:t>
            </a:r>
          </a:p>
          <a:p>
            <a:r>
              <a:rPr lang="en-GB" dirty="0"/>
              <a:t>Computer lab sessions with practical exercises (x6)</a:t>
            </a:r>
          </a:p>
          <a:p>
            <a:r>
              <a:rPr lang="en-GB" dirty="0"/>
              <a:t>Independent study – group &amp; individual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AFD6DD6-0EBC-4385-A8E1-AD58EBA8FC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00" t="9912" b="6257"/>
          <a:stretch/>
        </p:blipFill>
        <p:spPr>
          <a:xfrm>
            <a:off x="213629" y="1484784"/>
            <a:ext cx="8750859" cy="18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149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124744"/>
            <a:ext cx="8229600" cy="4704523"/>
          </a:xfrm>
        </p:spPr>
        <p:txBody>
          <a:bodyPr>
            <a:normAutofit fontScale="92500"/>
          </a:bodyPr>
          <a:lstStyle/>
          <a:p>
            <a:pPr lvl="0" defTabSz="457200">
              <a:buClr>
                <a:srgbClr val="6F3092">
                  <a:lumMod val="75000"/>
                </a:srgbClr>
              </a:buClr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361163"/>
                </a:solidFill>
              </a:rPr>
              <a:t>No Exam – 100% coursework</a:t>
            </a:r>
          </a:p>
          <a:p>
            <a:pPr lvl="0" defTabSz="457200">
              <a:buClr>
                <a:srgbClr val="6F3092">
                  <a:lumMod val="75000"/>
                </a:srgbClr>
              </a:buClr>
              <a:buFont typeface="Wingdings" panose="05000000000000000000" pitchFamily="2" charset="2"/>
              <a:buChar char="§"/>
            </a:pPr>
            <a:endParaRPr lang="en-GB" sz="2400" dirty="0">
              <a:solidFill>
                <a:srgbClr val="361163"/>
              </a:solidFill>
            </a:endParaRPr>
          </a:p>
          <a:p>
            <a:pPr marL="514350" lvl="0" indent="-514350" defTabSz="457200">
              <a:buClr>
                <a:srgbClr val="6F3092">
                  <a:lumMod val="75000"/>
                </a:srgbClr>
              </a:buClr>
              <a:buFont typeface="+mj-lt"/>
              <a:buAutoNum type="arabicPeriod"/>
            </a:pPr>
            <a:r>
              <a:rPr lang="en-GB" sz="2400" dirty="0">
                <a:solidFill>
                  <a:srgbClr val="361163"/>
                </a:solidFill>
              </a:rPr>
              <a:t>Group Coursework (50%)</a:t>
            </a:r>
          </a:p>
          <a:p>
            <a:pPr lvl="1" defTabSz="457200">
              <a:buClr>
                <a:srgbClr val="6F3092">
                  <a:lumMod val="75000"/>
                </a:srgbClr>
              </a:buClr>
              <a:buFont typeface="Wingdings" panose="05000000000000000000" pitchFamily="2" charset="2"/>
              <a:buChar char="§"/>
            </a:pPr>
            <a:r>
              <a:rPr lang="en-GB" dirty="0">
                <a:solidFill>
                  <a:srgbClr val="361163"/>
                </a:solidFill>
              </a:rPr>
              <a:t>You will build a </a:t>
            </a:r>
            <a:r>
              <a:rPr lang="en-GB" u="sng" dirty="0">
                <a:solidFill>
                  <a:srgbClr val="361163"/>
                </a:solidFill>
              </a:rPr>
              <a:t>discrete event simulation</a:t>
            </a:r>
            <a:r>
              <a:rPr lang="en-GB" dirty="0">
                <a:solidFill>
                  <a:srgbClr val="361163"/>
                </a:solidFill>
              </a:rPr>
              <a:t> model &amp; produce a report (max 2000 words)</a:t>
            </a:r>
          </a:p>
          <a:p>
            <a:pPr lvl="1" defTabSz="457200">
              <a:buClr>
                <a:srgbClr val="6F3092">
                  <a:lumMod val="75000"/>
                </a:srgbClr>
              </a:buClr>
              <a:buFont typeface="Wingdings" panose="05000000000000000000" pitchFamily="2" charset="2"/>
              <a:buChar char="§"/>
            </a:pPr>
            <a:r>
              <a:rPr lang="en-GB" dirty="0">
                <a:solidFill>
                  <a:srgbClr val="361163"/>
                </a:solidFill>
              </a:rPr>
              <a:t>Feedback: Written feedback on the work submitted will be provided.</a:t>
            </a:r>
          </a:p>
          <a:p>
            <a:pPr marL="514350" lvl="0" indent="-514350" defTabSz="457200">
              <a:buClr>
                <a:srgbClr val="6F3092">
                  <a:lumMod val="75000"/>
                </a:srgbClr>
              </a:buClr>
              <a:buFont typeface="+mj-lt"/>
              <a:buAutoNum type="arabicPeriod"/>
            </a:pPr>
            <a:endParaRPr lang="en-GB" sz="2400" dirty="0">
              <a:solidFill>
                <a:srgbClr val="361163"/>
              </a:solidFill>
            </a:endParaRPr>
          </a:p>
          <a:p>
            <a:pPr marL="514350" lvl="0" indent="-514350" defTabSz="457200">
              <a:buClr>
                <a:srgbClr val="6F3092">
                  <a:lumMod val="75000"/>
                </a:srgbClr>
              </a:buClr>
              <a:buFont typeface="+mj-lt"/>
              <a:buAutoNum type="arabicPeriod"/>
            </a:pPr>
            <a:r>
              <a:rPr lang="en-GB" sz="2400" dirty="0">
                <a:solidFill>
                  <a:srgbClr val="361163"/>
                </a:solidFill>
              </a:rPr>
              <a:t>Essay (50%)</a:t>
            </a:r>
          </a:p>
          <a:p>
            <a:pPr lvl="1" defTabSz="457200">
              <a:buClr>
                <a:srgbClr val="6F3092">
                  <a:lumMod val="75000"/>
                </a:srgbClr>
              </a:buClr>
              <a:buFont typeface="Wingdings" panose="05000000000000000000" pitchFamily="2" charset="2"/>
              <a:buChar char="§"/>
            </a:pPr>
            <a:r>
              <a:rPr lang="en-GB" sz="2000" dirty="0">
                <a:solidFill>
                  <a:srgbClr val="361163"/>
                </a:solidFill>
              </a:rPr>
              <a:t>You will prepare a short essay on the use of alternative simulation methods in management and business (max 1500 words)</a:t>
            </a:r>
          </a:p>
          <a:p>
            <a:pPr lvl="1" defTabSz="457200">
              <a:buClr>
                <a:srgbClr val="6F3092">
                  <a:lumMod val="75000"/>
                </a:srgbClr>
              </a:buClr>
              <a:buFont typeface="Wingdings" panose="05000000000000000000" pitchFamily="2" charset="2"/>
              <a:buChar char="§"/>
            </a:pPr>
            <a:r>
              <a:rPr lang="en-GB" sz="2000" dirty="0">
                <a:solidFill>
                  <a:srgbClr val="361163"/>
                </a:solidFill>
              </a:rPr>
              <a:t>Feedback: Individual written feedback will be provided.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Assessment and Feedback </a:t>
            </a:r>
          </a:p>
        </p:txBody>
      </p:sp>
    </p:spTree>
    <p:extLst>
      <p:ext uri="{BB962C8B-B14F-4D97-AF65-F5344CB8AC3E}">
        <p14:creationId xmlns:p14="http://schemas.microsoft.com/office/powerpoint/2010/main" val="767530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F6AFFCE6-3AFB-4129-8EBC-A20887C1C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Assessment and Feedback 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5729FB40-04CB-4946-B2A9-C547926093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Developmental feedback is available to students through:</a:t>
            </a:r>
          </a:p>
          <a:p>
            <a:pPr lvl="1"/>
            <a:endParaRPr lang="en-GB" dirty="0"/>
          </a:p>
          <a:p>
            <a:pPr lvl="1"/>
            <a:r>
              <a:rPr lang="en-GB" sz="2800" dirty="0"/>
              <a:t>Dialogue between students and staff in class sessions;</a:t>
            </a:r>
          </a:p>
          <a:p>
            <a:pPr lvl="1"/>
            <a:r>
              <a:rPr lang="en-GB" sz="2800" dirty="0"/>
              <a:t>Individual support;</a:t>
            </a:r>
          </a:p>
          <a:p>
            <a:pPr lvl="1"/>
            <a:r>
              <a:rPr lang="en-GB" sz="2800" dirty="0"/>
              <a:t>Interaction and advice in IT lab sessions.</a:t>
            </a:r>
          </a:p>
        </p:txBody>
      </p:sp>
    </p:spTree>
    <p:extLst>
      <p:ext uri="{BB962C8B-B14F-4D97-AF65-F5344CB8AC3E}">
        <p14:creationId xmlns:p14="http://schemas.microsoft.com/office/powerpoint/2010/main" val="3957156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BC828-AF43-4D78-B923-AC1794E7F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210145"/>
          </a:xfrm>
        </p:spPr>
        <p:txBody>
          <a:bodyPr>
            <a:normAutofit fontScale="90000"/>
          </a:bodyPr>
          <a:lstStyle/>
          <a:p>
            <a:r>
              <a:rPr lang="en-GB" dirty="0"/>
              <a:t>Wider skills &amp; knowledge development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22D64A-2DDC-4FB7-BC28-D59D366A5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39248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b="1" dirty="0"/>
              <a:t>Knowledge</a:t>
            </a:r>
          </a:p>
          <a:p>
            <a:r>
              <a:rPr lang="en-GB" dirty="0"/>
              <a:t>Learn about two different simulation modelling approaches; </a:t>
            </a:r>
          </a:p>
          <a:p>
            <a:r>
              <a:rPr lang="en-GB" dirty="0"/>
              <a:t>Learn about the use of simulation and facilitated simulation in management and business; </a:t>
            </a:r>
          </a:p>
          <a:p>
            <a:r>
              <a:rPr lang="en-GB" dirty="0"/>
              <a:t>The key stages in developing and using simulation models and apply the approaches to real business problems; </a:t>
            </a:r>
          </a:p>
          <a:p>
            <a:r>
              <a:rPr lang="en-GB" dirty="0"/>
              <a:t>Use appropriate simulation software to develop models as an aid to decision-making. </a:t>
            </a:r>
          </a:p>
          <a:p>
            <a:pPr marL="0" indent="0">
              <a:buNone/>
            </a:pPr>
            <a:endParaRPr lang="en-GB" sz="300" dirty="0"/>
          </a:p>
          <a:p>
            <a:pPr marL="0" indent="0">
              <a:buNone/>
            </a:pPr>
            <a:r>
              <a:rPr lang="en-GB" b="1" dirty="0"/>
              <a:t>Skills </a:t>
            </a:r>
          </a:p>
          <a:p>
            <a:r>
              <a:rPr lang="en-GB" dirty="0"/>
              <a:t>Build simulation models, following relevant modelling procedures and activities. </a:t>
            </a:r>
          </a:p>
          <a:p>
            <a:r>
              <a:rPr lang="en-GB" dirty="0"/>
              <a:t>Demonstrate competence in a range of computer packages; </a:t>
            </a:r>
          </a:p>
        </p:txBody>
      </p:sp>
    </p:spTree>
    <p:extLst>
      <p:ext uri="{BB962C8B-B14F-4D97-AF65-F5344CB8AC3E}">
        <p14:creationId xmlns:p14="http://schemas.microsoft.com/office/powerpoint/2010/main" val="2307111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71B361D-7777-48C1-B67A-70FD613347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124744"/>
            <a:ext cx="8229600" cy="4704523"/>
          </a:xfrm>
        </p:spPr>
        <p:txBody>
          <a:bodyPr>
            <a:normAutofit fontScale="77500" lnSpcReduction="20000"/>
          </a:bodyPr>
          <a:lstStyle/>
          <a:p>
            <a:r>
              <a:rPr lang="en-GB" sz="3300" dirty="0"/>
              <a:t>Different to other modules</a:t>
            </a:r>
          </a:p>
          <a:p>
            <a:r>
              <a:rPr lang="en-GB" sz="3300" dirty="0"/>
              <a:t>Further develop and learn new skills (modelling skills, problem solving skills) much sought after in the industry</a:t>
            </a:r>
          </a:p>
          <a:p>
            <a:r>
              <a:rPr lang="en-GB" sz="3300" dirty="0"/>
              <a:t>Offers a good balance of technical/practical and theoretical knowledge.</a:t>
            </a:r>
          </a:p>
          <a:p>
            <a:r>
              <a:rPr lang="en-GB" sz="3300" dirty="0"/>
              <a:t>Appreciate how simulation can help organisations improve their performance</a:t>
            </a:r>
          </a:p>
          <a:p>
            <a:r>
              <a:rPr lang="en-GB" sz="3300" dirty="0"/>
              <a:t>Gain experience of designing a project &amp; report writing</a:t>
            </a:r>
          </a:p>
          <a:p>
            <a:endParaRPr lang="en-GB" dirty="0"/>
          </a:p>
          <a:p>
            <a:r>
              <a:rPr lang="en-GB" sz="3600" dirty="0"/>
              <a:t>For further information contact </a:t>
            </a:r>
            <a:r>
              <a:rPr lang="en-GB" sz="3600" dirty="0" err="1">
                <a:solidFill>
                  <a:srgbClr val="FF0000"/>
                </a:solidFill>
              </a:rPr>
              <a:t>Dr.</a:t>
            </a:r>
            <a:r>
              <a:rPr lang="en-GB" sz="3600" dirty="0">
                <a:solidFill>
                  <a:srgbClr val="FF0000"/>
                </a:solidFill>
              </a:rPr>
              <a:t> Antuela Tako (a.takou@lboro.ac.uk)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C2651EE-906E-4B50-B346-537E5E979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choose this module?</a:t>
            </a:r>
          </a:p>
        </p:txBody>
      </p:sp>
    </p:spTree>
    <p:extLst>
      <p:ext uri="{BB962C8B-B14F-4D97-AF65-F5344CB8AC3E}">
        <p14:creationId xmlns:p14="http://schemas.microsoft.com/office/powerpoint/2010/main" val="2923514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04739-9DB1-493A-A7AE-439F9ABA4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Core Reading materials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20D6E-3EE5-499E-9E4C-4A2153BD1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b="1" u="sng" dirty="0">
                <a:effectLst/>
                <a:latin typeface="+mj-lt"/>
                <a:ea typeface="Calibri" panose="020F0502020204030204" pitchFamily="34" charset="0"/>
              </a:rPr>
              <a:t>Discrete-Event Simulation</a:t>
            </a:r>
            <a:endParaRPr lang="en-GB" b="1" dirty="0">
              <a:effectLst/>
              <a:latin typeface="+mj-lt"/>
              <a:ea typeface="Calibri" panose="020F0502020204030204" pitchFamily="34" charset="0"/>
            </a:endParaRPr>
          </a:p>
          <a:p>
            <a:pPr algn="just"/>
            <a:r>
              <a:rPr lang="en-GB" sz="2600" dirty="0">
                <a:effectLst/>
                <a:latin typeface="+mj-lt"/>
                <a:ea typeface="Calibri" panose="020F0502020204030204" pitchFamily="34" charset="0"/>
              </a:rPr>
              <a:t>* Robinson, S. (2014). </a:t>
            </a:r>
            <a:r>
              <a:rPr lang="en-GB" sz="2600" i="1" dirty="0">
                <a:effectLst/>
                <a:latin typeface="+mj-lt"/>
                <a:ea typeface="Calibri" panose="020F0502020204030204" pitchFamily="34" charset="0"/>
              </a:rPr>
              <a:t>Simulation: The Practice of Model Development and Use, 2</a:t>
            </a:r>
            <a:r>
              <a:rPr lang="en-GB" sz="2600" i="1" baseline="30000" dirty="0">
                <a:effectLst/>
                <a:latin typeface="+mj-lt"/>
                <a:ea typeface="Calibri" panose="020F0502020204030204" pitchFamily="34" charset="0"/>
              </a:rPr>
              <a:t>nd</a:t>
            </a:r>
            <a:r>
              <a:rPr lang="en-GB" sz="2600" i="1" dirty="0">
                <a:effectLst/>
                <a:latin typeface="+mj-lt"/>
                <a:ea typeface="Calibri" panose="020F0502020204030204" pitchFamily="34" charset="0"/>
              </a:rPr>
              <a:t> ed</a:t>
            </a:r>
            <a:r>
              <a:rPr lang="en-GB" sz="2600" dirty="0">
                <a:effectLst/>
                <a:latin typeface="+mj-lt"/>
                <a:ea typeface="Calibri" panose="020F0502020204030204" pitchFamily="34" charset="0"/>
              </a:rPr>
              <a:t>. Palgrave, London. (1</a:t>
            </a:r>
            <a:r>
              <a:rPr lang="en-GB" sz="2600" baseline="30000" dirty="0">
                <a:effectLst/>
                <a:latin typeface="+mj-lt"/>
                <a:ea typeface="Calibri" panose="020F0502020204030204" pitchFamily="34" charset="0"/>
              </a:rPr>
              <a:t>st</a:t>
            </a:r>
            <a:r>
              <a:rPr lang="en-GB" sz="2600" dirty="0">
                <a:effectLst/>
                <a:latin typeface="+mj-lt"/>
                <a:ea typeface="Calibri" panose="020F0502020204030204" pitchFamily="34" charset="0"/>
              </a:rPr>
              <a:t> edition equally useful)</a:t>
            </a:r>
          </a:p>
          <a:p>
            <a:pPr marL="0" indent="0">
              <a:buNone/>
            </a:pPr>
            <a:endParaRPr lang="en-GB" sz="2600" dirty="0">
              <a:effectLst/>
              <a:latin typeface="+mj-lt"/>
              <a:ea typeface="Calibri" panose="020F0502020204030204" pitchFamily="34" charset="0"/>
            </a:endParaRPr>
          </a:p>
          <a:p>
            <a:r>
              <a:rPr lang="en-GB" b="1" u="sng" dirty="0">
                <a:effectLst/>
                <a:latin typeface="+mj-lt"/>
                <a:ea typeface="Calibri" panose="020F0502020204030204" pitchFamily="34" charset="0"/>
              </a:rPr>
              <a:t>System Dynamics</a:t>
            </a:r>
            <a:endParaRPr lang="en-GB" b="1" dirty="0">
              <a:effectLst/>
              <a:latin typeface="+mj-lt"/>
              <a:ea typeface="Calibri" panose="020F0502020204030204" pitchFamily="34" charset="0"/>
            </a:endParaRPr>
          </a:p>
          <a:p>
            <a:r>
              <a:rPr lang="en-GB" sz="2600" dirty="0">
                <a:effectLst/>
                <a:latin typeface="+mj-lt"/>
                <a:ea typeface="Calibri" panose="020F0502020204030204" pitchFamily="34" charset="0"/>
              </a:rPr>
              <a:t> </a:t>
            </a:r>
            <a:r>
              <a:rPr lang="en-GB" sz="2600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* Morecroft, J. (2015). </a:t>
            </a:r>
            <a:r>
              <a:rPr lang="en-GB" sz="2600" i="1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Strategic Modelling and Business Dynamics: A Feedback Systems Approach</a:t>
            </a:r>
            <a:r>
              <a:rPr lang="en-GB" sz="2600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. Wiley, Chichester, 2</a:t>
            </a:r>
            <a:r>
              <a:rPr lang="en-GB" sz="2600" baseline="30000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nd</a:t>
            </a:r>
            <a:r>
              <a:rPr lang="en-GB" sz="2600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Edn</a:t>
            </a:r>
            <a:r>
              <a:rPr lang="en-GB" sz="2600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GB" sz="2600" dirty="0">
              <a:effectLst/>
              <a:latin typeface="+mj-lt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GB" sz="2600" dirty="0">
              <a:effectLst/>
              <a:latin typeface="+mj-lt"/>
              <a:ea typeface="Calibri" panose="020F0502020204030204" pitchFamily="34" charset="0"/>
            </a:endParaRPr>
          </a:p>
          <a:p>
            <a:r>
              <a:rPr lang="en-GB" b="1" u="sng" dirty="0">
                <a:effectLst/>
                <a:latin typeface="+mj-lt"/>
                <a:ea typeface="Calibri" panose="020F0502020204030204" pitchFamily="34" charset="0"/>
              </a:rPr>
              <a:t>Discrete-Event Simulation and System Dynamics</a:t>
            </a:r>
            <a:endParaRPr lang="en-GB" b="1" dirty="0">
              <a:effectLst/>
              <a:latin typeface="+mj-lt"/>
              <a:ea typeface="Calibri" panose="020F0502020204030204" pitchFamily="34" charset="0"/>
            </a:endParaRPr>
          </a:p>
          <a:p>
            <a:r>
              <a:rPr lang="en-GB" sz="2600" dirty="0">
                <a:effectLst/>
                <a:latin typeface="+mj-lt"/>
                <a:ea typeface="Calibri" panose="020F0502020204030204" pitchFamily="34" charset="0"/>
              </a:rPr>
              <a:t>*Sally Brailsford, Leonid </a:t>
            </a:r>
            <a:r>
              <a:rPr lang="en-GB" sz="2600" dirty="0" err="1">
                <a:effectLst/>
                <a:latin typeface="+mj-lt"/>
                <a:ea typeface="Calibri" panose="020F0502020204030204" pitchFamily="34" charset="0"/>
              </a:rPr>
              <a:t>Churilov</a:t>
            </a:r>
            <a:r>
              <a:rPr lang="en-GB" sz="2600" dirty="0">
                <a:effectLst/>
                <a:latin typeface="+mj-lt"/>
                <a:ea typeface="Calibri" panose="020F0502020204030204" pitchFamily="34" charset="0"/>
              </a:rPr>
              <a:t>, Brian Dangerfield (eds) (2014) </a:t>
            </a:r>
            <a:r>
              <a:rPr lang="en-GB" sz="2600" i="1" dirty="0">
                <a:effectLst/>
                <a:latin typeface="+mj-lt"/>
                <a:ea typeface="Calibri" panose="020F0502020204030204" pitchFamily="34" charset="0"/>
              </a:rPr>
              <a:t>Discrete-event simulation and system dynamics for management decision making</a:t>
            </a:r>
            <a:r>
              <a:rPr lang="en-GB" sz="2600" dirty="0">
                <a:effectLst/>
                <a:latin typeface="+mj-lt"/>
                <a:ea typeface="Calibri" panose="020F0502020204030204" pitchFamily="34" charset="0"/>
              </a:rPr>
              <a:t>. </a:t>
            </a:r>
            <a:r>
              <a:rPr lang="en-GB" sz="2600" u="none" strike="noStrike" dirty="0">
                <a:solidFill>
                  <a:srgbClr val="0066C0"/>
                </a:solidFill>
                <a:effectLst/>
                <a:latin typeface="+mj-lt"/>
                <a:ea typeface="Calibri" panose="020F0502020204030204" pitchFamily="34" charset="0"/>
                <a:hlinkClick r:id="rId2"/>
              </a:rPr>
              <a:t>http://dx.doi.org/10.1002/9781118762745</a:t>
            </a:r>
            <a:r>
              <a:rPr lang="en-GB" sz="2600" dirty="0">
                <a:effectLst/>
                <a:latin typeface="+mj-lt"/>
                <a:ea typeface="Calibri" panose="020F0502020204030204" pitchFamily="34" charset="0"/>
              </a:rPr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54810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b="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</TotalTime>
  <Words>529</Words>
  <Application>Microsoft Office PowerPoint</Application>
  <PresentationFormat>On-screen Show (4:3)</PresentationFormat>
  <Paragraphs>67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Default Theme</vt:lpstr>
      <vt:lpstr>Simulation for Decision Support - 19BSC067</vt:lpstr>
      <vt:lpstr>About This Module</vt:lpstr>
      <vt:lpstr>Module content</vt:lpstr>
      <vt:lpstr>Teaching and Learning </vt:lpstr>
      <vt:lpstr>Assessment and Feedback </vt:lpstr>
      <vt:lpstr>Assessment and Feedback </vt:lpstr>
      <vt:lpstr>Wider skills &amp; knowledge development </vt:lpstr>
      <vt:lpstr>Why choose this module?</vt:lpstr>
      <vt:lpstr>Core Reading materials</vt:lpstr>
    </vt:vector>
  </TitlesOfParts>
  <Company>Loughborough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Jonathan Walters</dc:creator>
  <cp:lastModifiedBy>Antuela Anthi Tako</cp:lastModifiedBy>
  <cp:revision>23</cp:revision>
  <dcterms:created xsi:type="dcterms:W3CDTF">2015-08-21T07:21:37Z</dcterms:created>
  <dcterms:modified xsi:type="dcterms:W3CDTF">2022-05-03T09:49:36Z</dcterms:modified>
</cp:coreProperties>
</file>