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67" r:id="rId4"/>
    <p:sldId id="266" r:id="rId5"/>
    <p:sldId id="262" r:id="rId6"/>
    <p:sldId id="261" r:id="rId7"/>
    <p:sldId id="265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20F706-3470-4F71-B994-DB53EB88CD8E}" v="15" dt="2022-04-20T14:03:46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67" autoAdjust="0"/>
  </p:normalViewPr>
  <p:slideViewPr>
    <p:cSldViewPr>
      <p:cViewPr varScale="1">
        <p:scale>
          <a:sx n="74" d="100"/>
          <a:sy n="74" d="100"/>
        </p:scale>
        <p:origin x="2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Wilson" userId="58d743ed-3b1a-4d4d-aa55-6219e296a6e0" providerId="ADAL" clId="{D420F706-3470-4F71-B994-DB53EB88CD8E}"/>
    <pc:docChg chg="undo custSel addSld delSld modSld">
      <pc:chgData name="Alex Wilson" userId="58d743ed-3b1a-4d4d-aa55-6219e296a6e0" providerId="ADAL" clId="{D420F706-3470-4F71-B994-DB53EB88CD8E}" dt="2022-04-20T14:11:30" v="1194" actId="6549"/>
      <pc:docMkLst>
        <pc:docMk/>
      </pc:docMkLst>
      <pc:sldChg chg="addSp modSp modAnim modNotesTx">
        <pc:chgData name="Alex Wilson" userId="58d743ed-3b1a-4d4d-aa55-6219e296a6e0" providerId="ADAL" clId="{D420F706-3470-4F71-B994-DB53EB88CD8E}" dt="2022-04-20T14:11:30" v="1194" actId="6549"/>
        <pc:sldMkLst>
          <pc:docMk/>
          <pc:sldMk cId="1762933622" sldId="256"/>
        </pc:sldMkLst>
        <pc:picChg chg="add mod">
          <ac:chgData name="Alex Wilson" userId="58d743ed-3b1a-4d4d-aa55-6219e296a6e0" providerId="ADAL" clId="{D420F706-3470-4F71-B994-DB53EB88CD8E}" dt="2022-04-20T13:51:59.220" v="1172"/>
          <ac:picMkLst>
            <pc:docMk/>
            <pc:sldMk cId="1762933622" sldId="256"/>
            <ac:picMk id="3" creationId="{665E45DF-2FA3-4B88-9FE8-4089DE9233FE}"/>
          </ac:picMkLst>
        </pc:picChg>
      </pc:sldChg>
      <pc:sldChg chg="addSp modSp mod modAnim">
        <pc:chgData name="Alex Wilson" userId="58d743ed-3b1a-4d4d-aa55-6219e296a6e0" providerId="ADAL" clId="{D420F706-3470-4F71-B994-DB53EB88CD8E}" dt="2022-04-20T13:52:08.689" v="1173"/>
        <pc:sldMkLst>
          <pc:docMk/>
          <pc:sldMk cId="1523888206" sldId="257"/>
        </pc:sldMkLst>
        <pc:spChg chg="mod">
          <ac:chgData name="Alex Wilson" userId="58d743ed-3b1a-4d4d-aa55-6219e296a6e0" providerId="ADAL" clId="{D420F706-3470-4F71-B994-DB53EB88CD8E}" dt="2022-04-20T10:30:34.791" v="57" actId="242"/>
          <ac:spMkLst>
            <pc:docMk/>
            <pc:sldMk cId="1523888206" sldId="257"/>
            <ac:spMk id="3" creationId="{00000000-0000-0000-0000-000000000000}"/>
          </ac:spMkLst>
        </pc:spChg>
        <pc:picChg chg="add mod">
          <ac:chgData name="Alex Wilson" userId="58d743ed-3b1a-4d4d-aa55-6219e296a6e0" providerId="ADAL" clId="{D420F706-3470-4F71-B994-DB53EB88CD8E}" dt="2022-04-20T13:52:08.689" v="1173"/>
          <ac:picMkLst>
            <pc:docMk/>
            <pc:sldMk cId="1523888206" sldId="257"/>
            <ac:picMk id="4" creationId="{E1E676FF-D376-4358-ACFE-144DA20428BC}"/>
          </ac:picMkLst>
        </pc:picChg>
      </pc:sldChg>
      <pc:sldChg chg="addSp delSp modSp mod delAnim modAnim">
        <pc:chgData name="Alex Wilson" userId="58d743ed-3b1a-4d4d-aa55-6219e296a6e0" providerId="ADAL" clId="{D420F706-3470-4F71-B994-DB53EB88CD8E}" dt="2022-04-20T13:55:30.668" v="1184"/>
        <pc:sldMkLst>
          <pc:docMk/>
          <pc:sldMk cId="767530848" sldId="261"/>
        </pc:sldMkLst>
        <pc:spChg chg="mod">
          <ac:chgData name="Alex Wilson" userId="58d743ed-3b1a-4d4d-aa55-6219e296a6e0" providerId="ADAL" clId="{D420F706-3470-4F71-B994-DB53EB88CD8E}" dt="2022-04-20T10:40:42.920" v="686" actId="20577"/>
          <ac:spMkLst>
            <pc:docMk/>
            <pc:sldMk cId="767530848" sldId="261"/>
            <ac:spMk id="2" creationId="{00000000-0000-0000-0000-000000000000}"/>
          </ac:spMkLst>
        </pc:spChg>
        <pc:picChg chg="add del mod">
          <ac:chgData name="Alex Wilson" userId="58d743ed-3b1a-4d4d-aa55-6219e296a6e0" providerId="ADAL" clId="{D420F706-3470-4F71-B994-DB53EB88CD8E}" dt="2022-04-20T13:54:55.432" v="1182" actId="478"/>
          <ac:picMkLst>
            <pc:docMk/>
            <pc:sldMk cId="767530848" sldId="261"/>
            <ac:picMk id="3" creationId="{DC84E960-0E96-45AD-BDD6-88B6C170C56F}"/>
          </ac:picMkLst>
        </pc:picChg>
        <pc:picChg chg="add mod">
          <ac:chgData name="Alex Wilson" userId="58d743ed-3b1a-4d4d-aa55-6219e296a6e0" providerId="ADAL" clId="{D420F706-3470-4F71-B994-DB53EB88CD8E}" dt="2022-04-20T13:06:14.911" v="1171" actId="1076"/>
          <ac:picMkLst>
            <pc:docMk/>
            <pc:sldMk cId="767530848" sldId="261"/>
            <ac:picMk id="5" creationId="{9DF13305-FAFE-4781-9A78-E053267A5A2A}"/>
          </ac:picMkLst>
        </pc:picChg>
        <pc:picChg chg="add mod">
          <ac:chgData name="Alex Wilson" userId="58d743ed-3b1a-4d4d-aa55-6219e296a6e0" providerId="ADAL" clId="{D420F706-3470-4F71-B994-DB53EB88CD8E}" dt="2022-04-20T13:55:30.668" v="1184"/>
          <ac:picMkLst>
            <pc:docMk/>
            <pc:sldMk cId="767530848" sldId="261"/>
            <ac:picMk id="6" creationId="{05BE3D71-4BDF-4EB3-AA79-B47C7D7E6C65}"/>
          </ac:picMkLst>
        </pc:picChg>
      </pc:sldChg>
      <pc:sldChg chg="addSp delSp modSp mod delAnim modAnim">
        <pc:chgData name="Alex Wilson" userId="58d743ed-3b1a-4d4d-aa55-6219e296a6e0" providerId="ADAL" clId="{D420F706-3470-4F71-B994-DB53EB88CD8E}" dt="2022-04-20T14:03:49.009" v="1193" actId="1076"/>
        <pc:sldMkLst>
          <pc:docMk/>
          <pc:sldMk cId="1638149325" sldId="262"/>
        </pc:sldMkLst>
        <pc:spChg chg="mod">
          <ac:chgData name="Alex Wilson" userId="58d743ed-3b1a-4d4d-aa55-6219e296a6e0" providerId="ADAL" clId="{D420F706-3470-4F71-B994-DB53EB88CD8E}" dt="2022-04-20T13:57:08.374" v="1191" actId="20577"/>
          <ac:spMkLst>
            <pc:docMk/>
            <pc:sldMk cId="1638149325" sldId="262"/>
            <ac:spMk id="3" creationId="{10D0C075-F113-4630-A419-DDA3CB7AF602}"/>
          </ac:spMkLst>
        </pc:spChg>
        <pc:picChg chg="add del mod">
          <ac:chgData name="Alex Wilson" userId="58d743ed-3b1a-4d4d-aa55-6219e296a6e0" providerId="ADAL" clId="{D420F706-3470-4F71-B994-DB53EB88CD8E}" dt="2022-04-20T13:55:01.800" v="1183" actId="478"/>
          <ac:picMkLst>
            <pc:docMk/>
            <pc:sldMk cId="1638149325" sldId="262"/>
            <ac:picMk id="4" creationId="{1E5FE0E2-D005-439A-80C5-86D393C6679A}"/>
          </ac:picMkLst>
        </pc:picChg>
        <pc:picChg chg="add mod">
          <ac:chgData name="Alex Wilson" userId="58d743ed-3b1a-4d4d-aa55-6219e296a6e0" providerId="ADAL" clId="{D420F706-3470-4F71-B994-DB53EB88CD8E}" dt="2022-04-20T14:03:49.009" v="1193" actId="1076"/>
          <ac:picMkLst>
            <pc:docMk/>
            <pc:sldMk cId="1638149325" sldId="262"/>
            <ac:picMk id="5" creationId="{BF5D2127-C5BD-4D8F-8299-413591D14221}"/>
          </ac:picMkLst>
        </pc:picChg>
      </pc:sldChg>
      <pc:sldChg chg="addSp modSp mod modAnim">
        <pc:chgData name="Alex Wilson" userId="58d743ed-3b1a-4d4d-aa55-6219e296a6e0" providerId="ADAL" clId="{D420F706-3470-4F71-B994-DB53EB88CD8E}" dt="2022-04-20T13:55:51.102" v="1188" actId="1076"/>
        <pc:sldMkLst>
          <pc:docMk/>
          <pc:sldMk cId="2923514048" sldId="263"/>
        </pc:sldMkLst>
        <pc:spChg chg="mod">
          <ac:chgData name="Alex Wilson" userId="58d743ed-3b1a-4d4d-aa55-6219e296a6e0" providerId="ADAL" clId="{D420F706-3470-4F71-B994-DB53EB88CD8E}" dt="2022-04-20T11:53:14.738" v="989" actId="20577"/>
          <ac:spMkLst>
            <pc:docMk/>
            <pc:sldMk cId="2923514048" sldId="263"/>
            <ac:spMk id="2" creationId="{171B361D-7777-48C1-B67A-70FD6133477E}"/>
          </ac:spMkLst>
        </pc:spChg>
        <pc:picChg chg="add mod">
          <ac:chgData name="Alex Wilson" userId="58d743ed-3b1a-4d4d-aa55-6219e296a6e0" providerId="ADAL" clId="{D420F706-3470-4F71-B994-DB53EB88CD8E}" dt="2022-04-20T13:55:51.102" v="1188" actId="1076"/>
          <ac:picMkLst>
            <pc:docMk/>
            <pc:sldMk cId="2923514048" sldId="263"/>
            <ac:picMk id="3" creationId="{F1FB33EF-3255-4D20-B8D6-05D1AC657066}"/>
          </ac:picMkLst>
        </pc:picChg>
      </pc:sldChg>
      <pc:sldChg chg="del">
        <pc:chgData name="Alex Wilson" userId="58d743ed-3b1a-4d4d-aa55-6219e296a6e0" providerId="ADAL" clId="{D420F706-3470-4F71-B994-DB53EB88CD8E}" dt="2022-04-20T11:51:25.947" v="723" actId="47"/>
        <pc:sldMkLst>
          <pc:docMk/>
          <pc:sldMk cId="2307111324" sldId="264"/>
        </pc:sldMkLst>
      </pc:sldChg>
      <pc:sldChg chg="addSp delSp modSp mod delAnim modAnim">
        <pc:chgData name="Alex Wilson" userId="58d743ed-3b1a-4d4d-aa55-6219e296a6e0" providerId="ADAL" clId="{D420F706-3470-4F71-B994-DB53EB88CD8E}" dt="2022-04-20T13:56:06.078" v="1190" actId="1076"/>
        <pc:sldMkLst>
          <pc:docMk/>
          <pc:sldMk cId="1465480761" sldId="265"/>
        </pc:sldMkLst>
        <pc:spChg chg="mod">
          <ac:chgData name="Alex Wilson" userId="58d743ed-3b1a-4d4d-aa55-6219e296a6e0" providerId="ADAL" clId="{D420F706-3470-4F71-B994-DB53EB88CD8E}" dt="2022-04-20T10:27:45.361" v="9" actId="6549"/>
          <ac:spMkLst>
            <pc:docMk/>
            <pc:sldMk cId="1465480761" sldId="265"/>
            <ac:spMk id="5" creationId="{A6859F50-0479-46C9-8D55-F712CBE2F74E}"/>
          </ac:spMkLst>
        </pc:spChg>
        <pc:picChg chg="add del mod">
          <ac:chgData name="Alex Wilson" userId="58d743ed-3b1a-4d4d-aa55-6219e296a6e0" providerId="ADAL" clId="{D420F706-3470-4F71-B994-DB53EB88CD8E}" dt="2022-04-20T13:54:52.471" v="1181" actId="478"/>
          <ac:picMkLst>
            <pc:docMk/>
            <pc:sldMk cId="1465480761" sldId="265"/>
            <ac:picMk id="2" creationId="{9B4EF930-9C35-4BAA-AC17-8FADA1682C51}"/>
          </ac:picMkLst>
        </pc:picChg>
        <pc:picChg chg="add mod">
          <ac:chgData name="Alex Wilson" userId="58d743ed-3b1a-4d4d-aa55-6219e296a6e0" providerId="ADAL" clId="{D420F706-3470-4F71-B994-DB53EB88CD8E}" dt="2022-04-20T13:56:06.078" v="1190" actId="1076"/>
          <ac:picMkLst>
            <pc:docMk/>
            <pc:sldMk cId="1465480761" sldId="265"/>
            <ac:picMk id="3" creationId="{E6BC20B8-8CB1-4FAA-8FD0-3540ADC47829}"/>
          </ac:picMkLst>
        </pc:picChg>
      </pc:sldChg>
      <pc:sldChg chg="addSp modSp new mod modAnim">
        <pc:chgData name="Alex Wilson" userId="58d743ed-3b1a-4d4d-aa55-6219e296a6e0" providerId="ADAL" clId="{D420F706-3470-4F71-B994-DB53EB88CD8E}" dt="2022-04-20T13:52:29.431" v="1175"/>
        <pc:sldMkLst>
          <pc:docMk/>
          <pc:sldMk cId="1412634478" sldId="266"/>
        </pc:sldMkLst>
        <pc:spChg chg="mod">
          <ac:chgData name="Alex Wilson" userId="58d743ed-3b1a-4d4d-aa55-6219e296a6e0" providerId="ADAL" clId="{D420F706-3470-4F71-B994-DB53EB88CD8E}" dt="2022-04-20T11:51:08.004" v="693" actId="20577"/>
          <ac:spMkLst>
            <pc:docMk/>
            <pc:sldMk cId="1412634478" sldId="266"/>
            <ac:spMk id="2" creationId="{5DE0BF63-09BC-4E36-96E3-A1B195BCDF9E}"/>
          </ac:spMkLst>
        </pc:spChg>
        <pc:spChg chg="mod">
          <ac:chgData name="Alex Wilson" userId="58d743ed-3b1a-4d4d-aa55-6219e296a6e0" providerId="ADAL" clId="{D420F706-3470-4F71-B994-DB53EB88CD8E}" dt="2022-04-20T10:33:32.891" v="83" actId="20577"/>
          <ac:spMkLst>
            <pc:docMk/>
            <pc:sldMk cId="1412634478" sldId="266"/>
            <ac:spMk id="3" creationId="{6D317A45-9ED1-40D5-80CE-D7D97D1BB12D}"/>
          </ac:spMkLst>
        </pc:spChg>
        <pc:picChg chg="add mod">
          <ac:chgData name="Alex Wilson" userId="58d743ed-3b1a-4d4d-aa55-6219e296a6e0" providerId="ADAL" clId="{D420F706-3470-4F71-B994-DB53EB88CD8E}" dt="2022-04-20T13:52:29.431" v="1175"/>
          <ac:picMkLst>
            <pc:docMk/>
            <pc:sldMk cId="1412634478" sldId="266"/>
            <ac:picMk id="4" creationId="{82A8B959-EBC2-4F89-8D60-A53AB2ACB9B8}"/>
          </ac:picMkLst>
        </pc:picChg>
      </pc:sldChg>
      <pc:sldChg chg="addSp delSp modSp new mod setBg modAnim">
        <pc:chgData name="Alex Wilson" userId="58d743ed-3b1a-4d4d-aa55-6219e296a6e0" providerId="ADAL" clId="{D420F706-3470-4F71-B994-DB53EB88CD8E}" dt="2022-04-20T13:52:18.481" v="1174"/>
        <pc:sldMkLst>
          <pc:docMk/>
          <pc:sldMk cId="276361860" sldId="267"/>
        </pc:sldMkLst>
        <pc:spChg chg="mod ord">
          <ac:chgData name="Alex Wilson" userId="58d743ed-3b1a-4d4d-aa55-6219e296a6e0" providerId="ADAL" clId="{D420F706-3470-4F71-B994-DB53EB88CD8E}" dt="2022-04-20T13:05:08.763" v="1167" actId="26606"/>
          <ac:spMkLst>
            <pc:docMk/>
            <pc:sldMk cId="276361860" sldId="267"/>
            <ac:spMk id="2" creationId="{A4D4E1C7-599A-4661-BE3A-388692E1AD8A}"/>
          </ac:spMkLst>
        </pc:spChg>
        <pc:spChg chg="add del mod">
          <ac:chgData name="Alex Wilson" userId="58d743ed-3b1a-4d4d-aa55-6219e296a6e0" providerId="ADAL" clId="{D420F706-3470-4F71-B994-DB53EB88CD8E}" dt="2022-04-20T13:05:08.763" v="1167" actId="26606"/>
          <ac:spMkLst>
            <pc:docMk/>
            <pc:sldMk cId="276361860" sldId="267"/>
            <ac:spMk id="3" creationId="{B54E3BFB-3408-400D-86BF-F9809AD3CAF3}"/>
          </ac:spMkLst>
        </pc:spChg>
        <pc:spChg chg="add del">
          <ac:chgData name="Alex Wilson" userId="58d743ed-3b1a-4d4d-aa55-6219e296a6e0" providerId="ADAL" clId="{D420F706-3470-4F71-B994-DB53EB88CD8E}" dt="2022-04-20T13:05:08.763" v="1167" actId="26606"/>
          <ac:spMkLst>
            <pc:docMk/>
            <pc:sldMk cId="276361860" sldId="267"/>
            <ac:spMk id="9" creationId="{BACC6370-2D7E-4714-9D71-7542949D7D5D}"/>
          </ac:spMkLst>
        </pc:spChg>
        <pc:spChg chg="add del">
          <ac:chgData name="Alex Wilson" userId="58d743ed-3b1a-4d4d-aa55-6219e296a6e0" providerId="ADAL" clId="{D420F706-3470-4F71-B994-DB53EB88CD8E}" dt="2022-04-20T13:04:48.552" v="1164" actId="26606"/>
          <ac:spMkLst>
            <pc:docMk/>
            <pc:sldMk cId="276361860" sldId="267"/>
            <ac:spMk id="10" creationId="{F13C74B1-5B17-4795-BED0-7140497B445A}"/>
          </ac:spMkLst>
        </pc:spChg>
        <pc:spChg chg="add del">
          <ac:chgData name="Alex Wilson" userId="58d743ed-3b1a-4d4d-aa55-6219e296a6e0" providerId="ADAL" clId="{D420F706-3470-4F71-B994-DB53EB88CD8E}" dt="2022-04-20T13:05:08.763" v="1167" actId="26606"/>
          <ac:spMkLst>
            <pc:docMk/>
            <pc:sldMk cId="276361860" sldId="267"/>
            <ac:spMk id="11" creationId="{F68B3F68-107C-434F-AA38-110D5EA91B85}"/>
          </ac:spMkLst>
        </pc:spChg>
        <pc:spChg chg="add del">
          <ac:chgData name="Alex Wilson" userId="58d743ed-3b1a-4d4d-aa55-6219e296a6e0" providerId="ADAL" clId="{D420F706-3470-4F71-B994-DB53EB88CD8E}" dt="2022-04-20T13:04:48.552" v="1164" actId="26606"/>
          <ac:spMkLst>
            <pc:docMk/>
            <pc:sldMk cId="276361860" sldId="267"/>
            <ac:spMk id="12" creationId="{D4974D33-8DC5-464E-8C6D-BE58F0669C17}"/>
          </ac:spMkLst>
        </pc:spChg>
        <pc:spChg chg="add del">
          <ac:chgData name="Alex Wilson" userId="58d743ed-3b1a-4d4d-aa55-6219e296a6e0" providerId="ADAL" clId="{D420F706-3470-4F71-B994-DB53EB88CD8E}" dt="2022-04-20T13:05:08.763" v="1167" actId="26606"/>
          <ac:spMkLst>
            <pc:docMk/>
            <pc:sldMk cId="276361860" sldId="267"/>
            <ac:spMk id="13" creationId="{AAD0DBB9-1A4B-4391-81D4-CB19F9AB918A}"/>
          </ac:spMkLst>
        </pc:spChg>
        <pc:spChg chg="add del">
          <ac:chgData name="Alex Wilson" userId="58d743ed-3b1a-4d4d-aa55-6219e296a6e0" providerId="ADAL" clId="{D420F706-3470-4F71-B994-DB53EB88CD8E}" dt="2022-04-20T13:05:08.763" v="1167" actId="26606"/>
          <ac:spMkLst>
            <pc:docMk/>
            <pc:sldMk cId="276361860" sldId="267"/>
            <ac:spMk id="15" creationId="{063BBA22-50EA-4C4D-BE05-F1CE4E63AA56}"/>
          </ac:spMkLst>
        </pc:spChg>
        <pc:graphicFrameChg chg="add del">
          <ac:chgData name="Alex Wilson" userId="58d743ed-3b1a-4d4d-aa55-6219e296a6e0" providerId="ADAL" clId="{D420F706-3470-4F71-B994-DB53EB88CD8E}" dt="2022-04-20T13:05:08.763" v="1167" actId="26606"/>
          <ac:graphicFrameMkLst>
            <pc:docMk/>
            <pc:sldMk cId="276361860" sldId="267"/>
            <ac:graphicFrameMk id="6" creationId="{E6BDED5F-59BC-FF1A-9648-02483B2F933C}"/>
          </ac:graphicFrameMkLst>
        </pc:graphicFrameChg>
        <pc:picChg chg="add mod">
          <ac:chgData name="Alex Wilson" userId="58d743ed-3b1a-4d4d-aa55-6219e296a6e0" providerId="ADAL" clId="{D420F706-3470-4F71-B994-DB53EB88CD8E}" dt="2022-04-20T13:52:18.481" v="1174"/>
          <ac:picMkLst>
            <pc:docMk/>
            <pc:sldMk cId="276361860" sldId="267"/>
            <ac:picMk id="4" creationId="{D5F032B7-A032-42E9-A950-4558BBA0FDD2}"/>
          </ac:picMkLst>
        </pc:picChg>
        <pc:picChg chg="add del mod">
          <ac:chgData name="Alex Wilson" userId="58d743ed-3b1a-4d4d-aa55-6219e296a6e0" providerId="ADAL" clId="{D420F706-3470-4F71-B994-DB53EB88CD8E}" dt="2022-04-20T13:04:50.980" v="1165" actId="931"/>
          <ac:picMkLst>
            <pc:docMk/>
            <pc:sldMk cId="276361860" sldId="267"/>
            <ac:picMk id="5" creationId="{79D6A7C1-3B5C-4735-A31A-9EA3DB2428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DC4D-C5E3-4CD6-9838-444B40D860E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5142E-7254-4F7C-BD1F-41EB2C05B7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9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5142E-7254-4F7C-BD1F-41EB2C05B77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0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2348880"/>
            <a:ext cx="5472608" cy="600066"/>
          </a:xfrm>
        </p:spPr>
        <p:txBody>
          <a:bodyPr>
            <a:no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2924944"/>
            <a:ext cx="5472608" cy="4068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045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11074"/>
            <a:ext cx="7772400" cy="1362075"/>
          </a:xfrm>
        </p:spPr>
        <p:txBody>
          <a:bodyPr anchor="t">
            <a:noAutofit/>
          </a:bodyPr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8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4038600" cy="5001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5"/>
            <a:ext cx="4038600" cy="50014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6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5482952" cy="47045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168" y="1124744"/>
            <a:ext cx="2602632" cy="4128459"/>
          </a:xfr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5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55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520" y="260648"/>
            <a:ext cx="8568952" cy="446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5373216"/>
            <a:ext cx="8640960" cy="3659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7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22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91E08-53F6-4B30-8521-A8FFEF1ADBB8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383A-60EC-4720-B4F7-3F8B7072D8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0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67" r:id="rId6"/>
    <p:sldLayoutId id="214748366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3300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hyperlink" Target="mailto:a.wilson8@lboro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0518" y="2564904"/>
            <a:ext cx="5472608" cy="600066"/>
          </a:xfrm>
        </p:spPr>
        <p:txBody>
          <a:bodyPr/>
          <a:lstStyle/>
          <a:p>
            <a:r>
              <a:rPr lang="en-GB" dirty="0"/>
              <a:t>Strategic Management BSC570</a:t>
            </a:r>
          </a:p>
        </p:txBody>
      </p:sp>
      <p:pic>
        <p:nvPicPr>
          <p:cNvPr id="3" name="Slide1">
            <a:hlinkClick r:id="" action="ppaction://media"/>
            <a:extLst>
              <a:ext uri="{FF2B5EF4-FFF2-40B4-BE49-F238E27FC236}">
                <a16:creationId xmlns:a16="http://schemas.microsoft.com/office/drawing/2014/main" id="{665E45DF-2FA3-4B88-9FE8-4089DE923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188" y="5951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This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6739"/>
            <a:ext cx="8229600" cy="4704523"/>
          </a:xfrm>
        </p:spPr>
        <p:txBody>
          <a:bodyPr anchor="ctr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GB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Strategy is the direction and scope of an organisation over the long term:  which achieves </a:t>
            </a:r>
            <a:r>
              <a:rPr lang="en-GB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competitive advantage</a:t>
            </a:r>
            <a:r>
              <a:rPr lang="en-GB" sz="2800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for the organisation through its configuration of resources within a changing environment, to meet the needs of markets, customers or clients and to fulfil stakeholder expectations.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en-GB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(Johnson et al, 2011)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Slide2">
            <a:hlinkClick r:id="" action="ppaction://media"/>
            <a:extLst>
              <a:ext uri="{FF2B5EF4-FFF2-40B4-BE49-F238E27FC236}">
                <a16:creationId xmlns:a16="http://schemas.microsoft.com/office/drawing/2014/main" id="{E1E676FF-D376-4358-ACFE-144DA2042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1800" y="588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4E1C7-599A-4661-BE3A-388692E1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This Module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3BFB-3408-400D-86BF-F9809AD3C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solidFill>
                  <a:srgbClr val="C00000"/>
                </a:solidFill>
              </a:rPr>
              <a:t>Strategic Position = where are we?</a:t>
            </a:r>
          </a:p>
          <a:p>
            <a:endParaRPr lang="en-GB"/>
          </a:p>
          <a:p>
            <a:r>
              <a:rPr lang="en-GB">
                <a:solidFill>
                  <a:srgbClr val="00B050"/>
                </a:solidFill>
              </a:rPr>
              <a:t>Strategic Choice = what options do we have?</a:t>
            </a:r>
          </a:p>
          <a:p>
            <a:endParaRPr lang="en-GB">
              <a:solidFill>
                <a:srgbClr val="00B050"/>
              </a:solidFill>
            </a:endParaRPr>
          </a:p>
          <a:p>
            <a:r>
              <a:rPr lang="en-GB">
                <a:solidFill>
                  <a:schemeClr val="accent4">
                    <a:lumMod val="50000"/>
                  </a:schemeClr>
                </a:solidFill>
              </a:rPr>
              <a:t>Strategic Action = what do strategists do?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Slide3">
            <a:hlinkClick r:id="" action="ppaction://media"/>
            <a:extLst>
              <a:ext uri="{FF2B5EF4-FFF2-40B4-BE49-F238E27FC236}">
                <a16:creationId xmlns:a16="http://schemas.microsoft.com/office/drawing/2014/main" id="{D5F032B7-A032-42E9-A950-4558BBA0F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0588" y="5192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BF63-09BC-4E36-96E3-A1B195BC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This Module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17A45-9ED1-40D5-80CE-D7D97D1BB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GB" sz="2000" dirty="0"/>
              <a:t>to extend and build on pre-requisite modules in Marketing, Accounting, and Human Resource Management;</a:t>
            </a:r>
          </a:p>
          <a:p>
            <a:r>
              <a:rPr lang="en-GB" sz="2000" dirty="0"/>
              <a:t>to develop an appreciation of how organisations act strategically at the business level;</a:t>
            </a:r>
          </a:p>
          <a:p>
            <a:r>
              <a:rPr lang="en-GB" sz="2000" dirty="0"/>
              <a:t>to encourage an openness to new ideas and an awareness that in many situations there is a range of options which should be evaluated;</a:t>
            </a:r>
          </a:p>
          <a:p>
            <a:r>
              <a:rPr lang="en-GB" sz="2000" dirty="0"/>
              <a:t>to develop an appreciation of the global and local contexts in which strategy is formed;</a:t>
            </a:r>
          </a:p>
          <a:p>
            <a:r>
              <a:rPr lang="en-GB" sz="2000" dirty="0"/>
              <a:t>to develop the ability to think critically about overarching strategic concepts</a:t>
            </a:r>
          </a:p>
        </p:txBody>
      </p:sp>
      <p:pic>
        <p:nvPicPr>
          <p:cNvPr id="4" name="Slide4">
            <a:hlinkClick r:id="" action="ppaction://media"/>
            <a:extLst>
              <a:ext uri="{FF2B5EF4-FFF2-40B4-BE49-F238E27FC236}">
                <a16:creationId xmlns:a16="http://schemas.microsoft.com/office/drawing/2014/main" id="{82A8B959-EBC2-4F89-8D60-A53AB2ACB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2925" y="5208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3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8AFB-E003-49B1-A20A-A6A20F75A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Teaching and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0C075-F113-4630-A419-DDA3CB7AF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Lectures: 42 hours</a:t>
            </a:r>
          </a:p>
          <a:p>
            <a:r>
              <a:rPr lang="en-GB" dirty="0"/>
              <a:t>Lectures take on a variety of forms </a:t>
            </a:r>
          </a:p>
          <a:p>
            <a:endParaRPr lang="en-GB" dirty="0"/>
          </a:p>
          <a:p>
            <a:r>
              <a:rPr lang="en-GB" dirty="0"/>
              <a:t>Lectures are the starting point for every topic. Success on the module is supported by you:</a:t>
            </a:r>
          </a:p>
          <a:p>
            <a:pPr lvl="1"/>
            <a:r>
              <a:rPr lang="en-GB" dirty="0"/>
              <a:t>Taking part, participating in the module</a:t>
            </a:r>
          </a:p>
          <a:p>
            <a:pPr lvl="1"/>
            <a:r>
              <a:rPr lang="en-GB" dirty="0"/>
              <a:t>Independent study/reading</a:t>
            </a:r>
          </a:p>
          <a:p>
            <a:pPr lvl="1"/>
            <a:r>
              <a:rPr lang="en-GB" dirty="0"/>
              <a:t>Asking questions</a:t>
            </a:r>
          </a:p>
        </p:txBody>
      </p:sp>
      <p:pic>
        <p:nvPicPr>
          <p:cNvPr id="5" name="Slide5_2">
            <a:hlinkClick r:id="" action="ppaction://media"/>
            <a:extLst>
              <a:ext uri="{FF2B5EF4-FFF2-40B4-BE49-F238E27FC236}">
                <a16:creationId xmlns:a16="http://schemas.microsoft.com/office/drawing/2014/main" id="{BF5D2127-C5BD-4D8F-8299-413591D14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371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229600" cy="4704523"/>
          </a:xfrm>
        </p:spPr>
        <p:txBody>
          <a:bodyPr/>
          <a:lstStyle/>
          <a:p>
            <a:r>
              <a:rPr lang="en-GB" dirty="0"/>
              <a:t>100% coursework</a:t>
            </a:r>
          </a:p>
          <a:p>
            <a:r>
              <a:rPr lang="en-GB" dirty="0"/>
              <a:t>4,000 words including references and appendices</a:t>
            </a:r>
          </a:p>
          <a:p>
            <a:endParaRPr lang="en-GB" dirty="0"/>
          </a:p>
          <a:p>
            <a:r>
              <a:rPr lang="en-GB" dirty="0"/>
              <a:t>Individual written feedback on coursework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and Feedback </a:t>
            </a:r>
          </a:p>
        </p:txBody>
      </p:sp>
      <p:pic>
        <p:nvPicPr>
          <p:cNvPr id="5" name="Graphic 4" descr="Boy wearing cape">
            <a:extLst>
              <a:ext uri="{FF2B5EF4-FFF2-40B4-BE49-F238E27FC236}">
                <a16:creationId xmlns:a16="http://schemas.microsoft.com/office/drawing/2014/main" id="{9DF13305-FAFE-4781-9A78-E053267A5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39000" y="1948400"/>
            <a:ext cx="1905000" cy="3952875"/>
          </a:xfrm>
          <a:prstGeom prst="rect">
            <a:avLst/>
          </a:prstGeom>
        </p:spPr>
      </p:pic>
      <p:pic>
        <p:nvPicPr>
          <p:cNvPr id="6" name="Slide5">
            <a:hlinkClick r:id="" action="ppaction://media"/>
            <a:extLst>
              <a:ext uri="{FF2B5EF4-FFF2-40B4-BE49-F238E27FC236}">
                <a16:creationId xmlns:a16="http://schemas.microsoft.com/office/drawing/2014/main" id="{05BE3D71-4BDF-4EB3-AA79-B47C7D7E6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1025" y="5230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1A7B54-E97B-44EF-8172-40A8E997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material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59F50-0479-46C9-8D55-F712CBE2F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4704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No one book covers everything in the module…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400" dirty="0"/>
              <a:t>Four recommended books:</a:t>
            </a:r>
          </a:p>
          <a:p>
            <a:r>
              <a:rPr lang="en-GB" sz="2400" dirty="0"/>
              <a:t>Dess, G. G., Lumpkin, G. T. and Eisner, A.B. (2012).  Strategic Management: Creating Competitive Advantages  (6th or 5th edition).  McGraw-Hill. </a:t>
            </a:r>
          </a:p>
          <a:p>
            <a:r>
              <a:rPr lang="en-GB" sz="2400" dirty="0"/>
              <a:t>Johnson, G., Whittington, R. and Scholes, K.(2020).  Exploring Strategy (9th edition onwards).  FT Prentice Hall.</a:t>
            </a:r>
          </a:p>
          <a:p>
            <a:r>
              <a:rPr lang="en-US" sz="2400" dirty="0"/>
              <a:t>De Wit, B. and Meyer, R. (2005), Strategy Synthesis:  Resolving Strategy Paradoxes to Create Competitive Advantage, Text and Readings (2nd edition).  Thomson. </a:t>
            </a:r>
          </a:p>
          <a:p>
            <a:r>
              <a:rPr lang="en-US" sz="2400" dirty="0" err="1"/>
              <a:t>Volberda</a:t>
            </a:r>
            <a:r>
              <a:rPr lang="en-US" sz="2400" dirty="0"/>
              <a:t>, H.K., Morgan, R.E., </a:t>
            </a:r>
            <a:r>
              <a:rPr lang="en-US" sz="2400" dirty="0" err="1"/>
              <a:t>Reinmoeller</a:t>
            </a:r>
            <a:r>
              <a:rPr lang="en-US" sz="2400" dirty="0"/>
              <a:t>, P., </a:t>
            </a:r>
            <a:r>
              <a:rPr lang="en-US" sz="2400" dirty="0" err="1"/>
              <a:t>Hitt</a:t>
            </a:r>
            <a:r>
              <a:rPr lang="en-US" sz="2400" dirty="0"/>
              <a:t>, M.A., Ireland., and </a:t>
            </a:r>
            <a:r>
              <a:rPr lang="en-US" sz="2400" dirty="0" err="1"/>
              <a:t>Hoskisson</a:t>
            </a:r>
            <a:r>
              <a:rPr lang="en-US" sz="2400" dirty="0"/>
              <a:t>, R.E. (2011), Strategic Management:  Competitiveness and Globalization, Concepts and Cases (1st edition). Cengage.</a:t>
            </a:r>
          </a:p>
        </p:txBody>
      </p:sp>
      <p:pic>
        <p:nvPicPr>
          <p:cNvPr id="3" name="Slide6">
            <a:hlinkClick r:id="" action="ppaction://media"/>
            <a:extLst>
              <a:ext uri="{FF2B5EF4-FFF2-40B4-BE49-F238E27FC236}">
                <a16:creationId xmlns:a16="http://schemas.microsoft.com/office/drawing/2014/main" id="{E6BC20B8-8CB1-4FAA-8FD0-3540ADC47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607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1B361D-7777-48C1-B67A-70FD6133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229600" cy="4704523"/>
          </a:xfrm>
        </p:spPr>
        <p:txBody>
          <a:bodyPr/>
          <a:lstStyle/>
          <a:p>
            <a:r>
              <a:rPr lang="en-GB" dirty="0"/>
              <a:t>Choose this module if you are interested in how to develop a deeper understanding of strategy concepts and how they apply to a variety of organisations. </a:t>
            </a:r>
          </a:p>
          <a:p>
            <a:endParaRPr lang="en-GB" dirty="0"/>
          </a:p>
          <a:p>
            <a:r>
              <a:rPr lang="en-GB" dirty="0"/>
              <a:t>For further information contact Dr Alex Wilson – </a:t>
            </a:r>
            <a:r>
              <a:rPr lang="en-GB" dirty="0">
                <a:hlinkClick r:id="rId4"/>
              </a:rPr>
              <a:t>a.wilson8@lboro.ac.uk</a:t>
            </a:r>
            <a:r>
              <a:rPr lang="en-GB" dirty="0"/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2651EE-906E-4B50-B346-537E5E979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choose this module?</a:t>
            </a:r>
          </a:p>
        </p:txBody>
      </p:sp>
      <p:pic>
        <p:nvPicPr>
          <p:cNvPr id="3" name="Slide7">
            <a:hlinkClick r:id="" action="ppaction://media"/>
            <a:extLst>
              <a:ext uri="{FF2B5EF4-FFF2-40B4-BE49-F238E27FC236}">
                <a16:creationId xmlns:a16="http://schemas.microsoft.com/office/drawing/2014/main" id="{F1FB33EF-3255-4D20-B8D6-05D1AC657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276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b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447</Words>
  <Application>Microsoft Office PowerPoint</Application>
  <PresentationFormat>On-screen Show (4:3)</PresentationFormat>
  <Paragraphs>42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Default Theme</vt:lpstr>
      <vt:lpstr>Strategic Management BSC570</vt:lpstr>
      <vt:lpstr>About This Module</vt:lpstr>
      <vt:lpstr>About This Module 2</vt:lpstr>
      <vt:lpstr>About This Module 3</vt:lpstr>
      <vt:lpstr>Teaching and Learning </vt:lpstr>
      <vt:lpstr>Assessment and Feedback </vt:lpstr>
      <vt:lpstr>Reading material </vt:lpstr>
      <vt:lpstr>Why choose this module?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Walters</dc:creator>
  <cp:lastModifiedBy>Alex Wilson</cp:lastModifiedBy>
  <cp:revision>22</cp:revision>
  <dcterms:created xsi:type="dcterms:W3CDTF">2015-08-21T07:21:37Z</dcterms:created>
  <dcterms:modified xsi:type="dcterms:W3CDTF">2022-04-20T14:11:31Z</dcterms:modified>
</cp:coreProperties>
</file>