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9"/>
  </p:notesMasterIdLst>
  <p:sldIdLst>
    <p:sldId id="257" r:id="rId5"/>
    <p:sldId id="258" r:id="rId6"/>
    <p:sldId id="260" r:id="rId7"/>
    <p:sldId id="259" r:id="rId8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E736D-D163-4D36-A2D1-5CE6D47B092B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8851F-04F4-4ADF-BC99-A4CFC11A93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592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EA23D-D768-494D-973D-9749CED53B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84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Two modules</a:t>
            </a:r>
          </a:p>
          <a:p>
            <a:r>
              <a:rPr lang="en-GB" dirty="0"/>
              <a:t>A-levels and non A-levels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1C829-2633-4E10-8B64-692D22C0BFF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619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Two modules</a:t>
            </a:r>
          </a:p>
          <a:p>
            <a:r>
              <a:rPr lang="en-GB" dirty="0"/>
              <a:t>A-levels and non A-levels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1C829-2633-4E10-8B64-692D22C0BFF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619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Two modules</a:t>
            </a:r>
          </a:p>
          <a:p>
            <a:r>
              <a:rPr lang="en-GB" dirty="0"/>
              <a:t>A-levels and non A-levels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1C829-2633-4E10-8B64-692D22C0BFF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619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180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624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924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83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287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367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08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58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555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502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477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91E08-53F6-4B30-8521-A8FFEF1ADBB8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507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412776"/>
            <a:ext cx="7772400" cy="147002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Industrial Economics</a:t>
            </a:r>
            <a:endParaRPr lang="en-GB" sz="28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5596" y="2708920"/>
            <a:ext cx="6400800" cy="3672408"/>
          </a:xfrm>
        </p:spPr>
        <p:txBody>
          <a:bodyPr>
            <a:noAutofit/>
          </a:bodyPr>
          <a:lstStyle/>
          <a:p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Calibri" pitchFamily="34" charset="0"/>
              </a:rPr>
              <a:t>ECC005</a:t>
            </a:r>
          </a:p>
          <a:p>
            <a:endParaRPr lang="en-GB" sz="2000" dirty="0">
              <a:latin typeface="Calibri" panose="020F0502020204030204" pitchFamily="34" charset="0"/>
              <a:ea typeface="Verdana" pitchFamily="34" charset="0"/>
              <a:cs typeface="Calibri" pitchFamily="34" charset="0"/>
            </a:endParaRPr>
          </a:p>
          <a:p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Calibri" pitchFamily="34" charset="0"/>
              </a:rPr>
              <a:t>Dr Luke Garrod</a:t>
            </a:r>
          </a:p>
          <a:p>
            <a:endParaRPr lang="en-GB" sz="2000" dirty="0">
              <a:solidFill>
                <a:schemeClr val="tx1"/>
              </a:solidFill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endParaRPr lang="en-GB" sz="2000" dirty="0">
              <a:solidFill>
                <a:schemeClr val="tx1"/>
              </a:solidFill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endParaRPr lang="en-GB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GB" sz="2400" dirty="0">
              <a:latin typeface="Calibri" panose="020F050202020403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403648" y="3605808"/>
            <a:ext cx="6264696" cy="227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8172400" y="1484784"/>
            <a:ext cx="79208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009EC-03E3-4CF7-AA19-3E45C33B013B}" type="slidenum">
              <a:rPr lang="en-US" smtClean="0"/>
              <a:t>1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C9CFF68-C6C9-4209-A2DD-A160B576A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85"/>
    </mc:Choice>
    <mc:Fallback xmlns="">
      <p:transition spd="slow" advTm="21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88640"/>
            <a:ext cx="8784976" cy="7416824"/>
          </a:xfrm>
        </p:spPr>
        <p:txBody>
          <a:bodyPr>
            <a:normAutofit/>
          </a:bodyPr>
          <a:lstStyle/>
          <a:p>
            <a:endParaRPr lang="en-GB" sz="24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en-GB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Module aims and objectives</a:t>
            </a:r>
          </a:p>
          <a:p>
            <a:pPr algn="l"/>
            <a:endParaRPr lang="en-GB" sz="2000" dirty="0">
              <a:latin typeface="Calibri" panose="020F0502020204030204" pitchFamily="34" charset="0"/>
            </a:endParaRPr>
          </a:p>
          <a:p>
            <a:pPr algn="l"/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	This module analyses strategic interaction between firms in </a:t>
            </a:r>
          </a:p>
          <a:p>
            <a:pPr algn="l"/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	imperfectly competitive industries </a:t>
            </a:r>
          </a:p>
          <a:p>
            <a:pPr algn="l"/>
            <a:endParaRPr lang="en-GB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	You will learn: </a:t>
            </a:r>
          </a:p>
          <a:p>
            <a:pPr algn="l"/>
            <a:endParaRPr lang="en-GB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	● to describe and evaluate the theoretical and empirical </a:t>
            </a:r>
          </a:p>
          <a:p>
            <a:pPr algn="l"/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	approaches used to analyse imperfect competition; and</a:t>
            </a:r>
          </a:p>
          <a:p>
            <a:pPr algn="l"/>
            <a:endParaRPr lang="en-GB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	● to discuss the implications for firm behaviour in real world </a:t>
            </a:r>
          </a:p>
          <a:p>
            <a:pPr algn="l"/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	markets and for competition policy</a:t>
            </a:r>
          </a:p>
          <a:p>
            <a:pPr algn="l"/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009EC-03E3-4CF7-AA19-3E45C33B013B}" type="slidenum">
              <a:rPr lang="en-US" smtClean="0"/>
              <a:t>2</a:t>
            </a:fld>
            <a:endParaRPr lang="en-U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923"/>
    </mc:Choice>
    <mc:Fallback xmlns="">
      <p:transition spd="slow" advTm="229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693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88640"/>
            <a:ext cx="8784976" cy="7416824"/>
          </a:xfrm>
        </p:spPr>
        <p:txBody>
          <a:bodyPr>
            <a:normAutofit/>
          </a:bodyPr>
          <a:lstStyle/>
          <a:p>
            <a:endParaRPr lang="en-GB" sz="24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en-GB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Assessment</a:t>
            </a:r>
          </a:p>
          <a:p>
            <a:pPr algn="l"/>
            <a:endParaRPr lang="en-GB" sz="2000" dirty="0">
              <a:latin typeface="Calibri" panose="020F0502020204030204" pitchFamily="34" charset="0"/>
            </a:endParaRPr>
          </a:p>
          <a:p>
            <a:pPr algn="l"/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	● 3-hour exam (100%): 	</a:t>
            </a:r>
          </a:p>
          <a:p>
            <a:pPr algn="l"/>
            <a:endParaRPr lang="en-GB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	mix of essays and technical questions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009EC-03E3-4CF7-AA19-3E45C33B013B}" type="slidenum">
              <a:rPr lang="en-US" smtClean="0"/>
              <a:t>3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BEC3D7-C2DC-4F59-A966-892A13DA0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3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57"/>
    </mc:Choice>
    <mc:Fallback xmlns="">
      <p:transition spd="slow" advTm="84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88640"/>
            <a:ext cx="8784976" cy="7416824"/>
          </a:xfrm>
        </p:spPr>
        <p:txBody>
          <a:bodyPr>
            <a:normAutofit/>
          </a:bodyPr>
          <a:lstStyle/>
          <a:p>
            <a:endParaRPr lang="en-GB" sz="24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en-GB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Contact hours</a:t>
            </a:r>
          </a:p>
          <a:p>
            <a:pPr algn="l"/>
            <a:endParaRPr lang="en-GB" sz="2000" dirty="0">
              <a:latin typeface="Calibri" panose="020F0502020204030204" pitchFamily="34" charset="0"/>
            </a:endParaRPr>
          </a:p>
          <a:p>
            <a:pPr algn="l"/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	All contact hours with Dr Luke Garrod	</a:t>
            </a:r>
          </a:p>
          <a:p>
            <a:pPr algn="l"/>
            <a:endParaRPr lang="en-GB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	● Lectures – 24 hours</a:t>
            </a:r>
          </a:p>
          <a:p>
            <a:pPr algn="l"/>
            <a:endParaRPr lang="en-GB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	● Workshops – 8 hours	</a:t>
            </a:r>
          </a:p>
          <a:p>
            <a:pPr algn="l"/>
            <a:endParaRPr lang="en-GB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				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009EC-03E3-4CF7-AA19-3E45C33B013B}" type="slidenum">
              <a:rPr lang="en-US" smtClean="0"/>
              <a:t>4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D69E51A-1C52-4763-98E7-AEDFE91F6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0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04"/>
    </mc:Choice>
    <mc:Fallback xmlns="">
      <p:transition spd="slow" advTm="41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eea12f28-cfb0-40c2-b59b-c963cbaf6daf"/>
</p:tagLst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12D48FD714BA429D1A233797B227A8" ma:contentTypeVersion="8" ma:contentTypeDescription="Create a new document." ma:contentTypeScope="" ma:versionID="4d1bd010f1698352fc96ac7bc08b5994">
  <xsd:schema xmlns:xsd="http://www.w3.org/2001/XMLSchema" xmlns:xs="http://www.w3.org/2001/XMLSchema" xmlns:p="http://schemas.microsoft.com/office/2006/metadata/properties" xmlns:ns3="fed0414f-9f51-401e-827b-a8c57b0555b9" targetNamespace="http://schemas.microsoft.com/office/2006/metadata/properties" ma:root="true" ma:fieldsID="d6245d2b3c1c3dc42cf26bf9e8a68aac" ns3:_="">
    <xsd:import namespace="fed0414f-9f51-401e-827b-a8c57b0555b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d0414f-9f51-401e-827b-a8c57b0555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0A8F96-9F8F-4C08-A0AD-3250CA44AB3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21E9757-0291-4EA3-9A70-6B8D19F8A9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d0414f-9f51-401e-827b-a8c57b0555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EF70B58-8880-4ECC-B1B7-7F9AC35FC53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407</TotalTime>
  <Words>139</Words>
  <Application>Microsoft Office PowerPoint</Application>
  <PresentationFormat>On-screen Show (4:3)</PresentationFormat>
  <Paragraphs>56</Paragraphs>
  <Slides>4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Default Theme</vt:lpstr>
      <vt:lpstr>Industrial Economics</vt:lpstr>
      <vt:lpstr>PowerPoint Presentation</vt:lpstr>
      <vt:lpstr>PowerPoint Presentation</vt:lpstr>
      <vt:lpstr>PowerPoint Presentation</vt:lpstr>
    </vt:vector>
  </TitlesOfParts>
  <Company>Loughborough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Industrial Economics</dc:title>
  <dc:creator>Staff/Research Student</dc:creator>
  <cp:lastModifiedBy>Luke Garrod</cp:lastModifiedBy>
  <cp:revision>18</cp:revision>
  <dcterms:created xsi:type="dcterms:W3CDTF">2016-04-19T13:51:47Z</dcterms:created>
  <dcterms:modified xsi:type="dcterms:W3CDTF">2022-04-06T08:56:56Z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0x0101006F12D48FD714BA429D1A233797B227A8</vt:lpwstr>
  </property>
</Properties>
</file>