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7" r:id="rId2"/>
    <p:sldMasterId id="2147483701" r:id="rId3"/>
    <p:sldMasterId id="2147483715" r:id="rId4"/>
  </p:sldMasterIdLst>
  <p:notesMasterIdLst>
    <p:notesMasterId r:id="rId12"/>
  </p:notesMasterIdLst>
  <p:sldIdLst>
    <p:sldId id="256" r:id="rId5"/>
    <p:sldId id="257" r:id="rId6"/>
    <p:sldId id="267" r:id="rId7"/>
    <p:sldId id="262" r:id="rId8"/>
    <p:sldId id="261" r:id="rId9"/>
    <p:sldId id="265" r:id="rId10"/>
    <p:sldId id="263" r:id="rId11"/>
  </p:sldIdLst>
  <p:sldSz cx="9144000" cy="6858000" type="screen4x3"/>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667" autoAdjust="0"/>
  </p:normalViewPr>
  <p:slideViewPr>
    <p:cSldViewPr>
      <p:cViewPr varScale="1">
        <p:scale>
          <a:sx n="76" d="100"/>
          <a:sy n="76" d="100"/>
        </p:scale>
        <p:origin x="263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18"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e Ravenwood" userId="658efcb6-00ea-49bf-b3e3-d17236eac92c" providerId="ADAL" clId="{15B58848-5E1A-4FD9-A692-91F440B9EA66}"/>
    <pc:docChg chg="custSel modSld replTag delTag">
      <pc:chgData name="Clare Ravenwood" userId="658efcb6-00ea-49bf-b3e3-d17236eac92c" providerId="ADAL" clId="{15B58848-5E1A-4FD9-A692-91F440B9EA66}" dt="2023-04-12T08:13:49.434" v="63"/>
      <pc:docMkLst>
        <pc:docMk/>
      </pc:docMkLst>
      <pc:sldChg chg="modSp mod">
        <pc:chgData name="Clare Ravenwood" userId="658efcb6-00ea-49bf-b3e3-d17236eac92c" providerId="ADAL" clId="{15B58848-5E1A-4FD9-A692-91F440B9EA66}" dt="2023-04-12T08:13:43.449" v="60" actId="20577"/>
        <pc:sldMkLst>
          <pc:docMk/>
          <pc:sldMk cId="767530848" sldId="261"/>
        </pc:sldMkLst>
        <pc:spChg chg="mod">
          <ac:chgData name="Clare Ravenwood" userId="658efcb6-00ea-49bf-b3e3-d17236eac92c" providerId="ADAL" clId="{15B58848-5E1A-4FD9-A692-91F440B9EA66}" dt="2023-04-12T08:13:43.449" v="60" actId="20577"/>
          <ac:spMkLst>
            <pc:docMk/>
            <pc:sldMk cId="767530848" sldId="261"/>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BADC4D-C5E3-4CD6-9838-444B40D860E8}" type="datetimeFigureOut">
              <a:rPr lang="en-GB" smtClean="0"/>
              <a:t>12/04/2023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F5142E-7254-4F7C-BD1F-41EB2C05B772}" type="slidenum">
              <a:rPr lang="en-GB" smtClean="0"/>
              <a:t>‹#›</a:t>
            </a:fld>
            <a:endParaRPr lang="en-GB"/>
          </a:p>
        </p:txBody>
      </p:sp>
    </p:spTree>
    <p:extLst>
      <p:ext uri="{BB962C8B-B14F-4D97-AF65-F5344CB8AC3E}">
        <p14:creationId xmlns:p14="http://schemas.microsoft.com/office/powerpoint/2010/main" val="1176793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solidFill>
                <a:srgbClr val="FF0000"/>
              </a:solidFill>
            </a:endParaRPr>
          </a:p>
        </p:txBody>
      </p:sp>
      <p:sp>
        <p:nvSpPr>
          <p:cNvPr id="4" name="Slide Number Placeholder 3"/>
          <p:cNvSpPr>
            <a:spLocks noGrp="1"/>
          </p:cNvSpPr>
          <p:nvPr>
            <p:ph type="sldNum" sz="quarter" idx="10"/>
          </p:nvPr>
        </p:nvSpPr>
        <p:spPr/>
        <p:txBody>
          <a:bodyPr/>
          <a:lstStyle/>
          <a:p>
            <a:fld id="{46F5142E-7254-4F7C-BD1F-41EB2C05B772}" type="slidenum">
              <a:rPr lang="en-GB" smtClean="0"/>
              <a:t>1</a:t>
            </a:fld>
            <a:endParaRPr lang="en-GB"/>
          </a:p>
        </p:txBody>
      </p:sp>
    </p:spTree>
    <p:extLst>
      <p:ext uri="{BB962C8B-B14F-4D97-AF65-F5344CB8AC3E}">
        <p14:creationId xmlns:p14="http://schemas.microsoft.com/office/powerpoint/2010/main" val="3395103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F5142E-7254-4F7C-BD1F-41EB2C05B772}" type="slidenum">
              <a:rPr lang="en-GB" smtClean="0"/>
              <a:t>2</a:t>
            </a:fld>
            <a:endParaRPr lang="en-GB"/>
          </a:p>
        </p:txBody>
      </p:sp>
    </p:spTree>
    <p:extLst>
      <p:ext uri="{BB962C8B-B14F-4D97-AF65-F5344CB8AC3E}">
        <p14:creationId xmlns:p14="http://schemas.microsoft.com/office/powerpoint/2010/main" val="3285627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F5142E-7254-4F7C-BD1F-41EB2C05B772}" type="slidenum">
              <a:rPr lang="en-GB" smtClean="0"/>
              <a:t>3</a:t>
            </a:fld>
            <a:endParaRPr lang="en-GB"/>
          </a:p>
        </p:txBody>
      </p:sp>
    </p:spTree>
    <p:extLst>
      <p:ext uri="{BB962C8B-B14F-4D97-AF65-F5344CB8AC3E}">
        <p14:creationId xmlns:p14="http://schemas.microsoft.com/office/powerpoint/2010/main" val="3698968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F5142E-7254-4F7C-BD1F-41EB2C05B772}" type="slidenum">
              <a:rPr lang="en-GB" smtClean="0"/>
              <a:t>4</a:t>
            </a:fld>
            <a:endParaRPr lang="en-GB"/>
          </a:p>
        </p:txBody>
      </p:sp>
    </p:spTree>
    <p:extLst>
      <p:ext uri="{BB962C8B-B14F-4D97-AF65-F5344CB8AC3E}">
        <p14:creationId xmlns:p14="http://schemas.microsoft.com/office/powerpoint/2010/main" val="3431957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F5142E-7254-4F7C-BD1F-41EB2C05B772}" type="slidenum">
              <a:rPr lang="en-GB" smtClean="0"/>
              <a:t>5</a:t>
            </a:fld>
            <a:endParaRPr lang="en-GB"/>
          </a:p>
        </p:txBody>
      </p:sp>
    </p:spTree>
    <p:extLst>
      <p:ext uri="{BB962C8B-B14F-4D97-AF65-F5344CB8AC3E}">
        <p14:creationId xmlns:p14="http://schemas.microsoft.com/office/powerpoint/2010/main" val="1555332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F5142E-7254-4F7C-BD1F-41EB2C05B772}" type="slidenum">
              <a:rPr lang="en-GB" smtClean="0"/>
              <a:t>6</a:t>
            </a:fld>
            <a:endParaRPr lang="en-GB"/>
          </a:p>
        </p:txBody>
      </p:sp>
    </p:spTree>
    <p:extLst>
      <p:ext uri="{BB962C8B-B14F-4D97-AF65-F5344CB8AC3E}">
        <p14:creationId xmlns:p14="http://schemas.microsoft.com/office/powerpoint/2010/main" val="21586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F5142E-7254-4F7C-BD1F-41EB2C05B772}" type="slidenum">
              <a:rPr lang="en-GB" smtClean="0"/>
              <a:t>7</a:t>
            </a:fld>
            <a:endParaRPr lang="en-GB"/>
          </a:p>
        </p:txBody>
      </p:sp>
    </p:spTree>
    <p:extLst>
      <p:ext uri="{BB962C8B-B14F-4D97-AF65-F5344CB8AC3E}">
        <p14:creationId xmlns:p14="http://schemas.microsoft.com/office/powerpoint/2010/main" val="1437300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460FA-66CE-4CF8-A92B-81B8FCCE3B2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08BDEE5-2AAF-4E9A-91DC-A575AE02DD5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9B06141-43DD-4567-971A-9D976058DBD9}"/>
              </a:ext>
            </a:extLst>
          </p:cNvPr>
          <p:cNvSpPr>
            <a:spLocks noGrp="1"/>
          </p:cNvSpPr>
          <p:nvPr>
            <p:ph type="dt" sz="half" idx="10"/>
          </p:nvPr>
        </p:nvSpPr>
        <p:spPr/>
        <p:txBody>
          <a:bodyPr/>
          <a:lstStyle/>
          <a:p>
            <a:fld id="{BDC91E08-53F6-4B30-8521-A8FFEF1ADBB8}" type="datetimeFigureOut">
              <a:rPr lang="en-GB" smtClean="0"/>
              <a:t>12/04/2023</a:t>
            </a:fld>
            <a:endParaRPr lang="en-GB"/>
          </a:p>
        </p:txBody>
      </p:sp>
      <p:sp>
        <p:nvSpPr>
          <p:cNvPr id="5" name="Footer Placeholder 4">
            <a:extLst>
              <a:ext uri="{FF2B5EF4-FFF2-40B4-BE49-F238E27FC236}">
                <a16:creationId xmlns:a16="http://schemas.microsoft.com/office/drawing/2014/main" id="{42AF0ECB-2037-4A45-84AE-8098D5C820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6D5DA4-9C3B-46E5-B5EB-A1ABF210251D}"/>
              </a:ext>
            </a:extLst>
          </p:cNvPr>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3210754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E5AB5-0707-43E2-B947-B81988A94A8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1E63C9-2C96-4FA0-8803-DF3BE4E83D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2CB5A8-2EFC-4D1F-BB3B-846DA303A93E}"/>
              </a:ext>
            </a:extLst>
          </p:cNvPr>
          <p:cNvSpPr>
            <a:spLocks noGrp="1"/>
          </p:cNvSpPr>
          <p:nvPr>
            <p:ph type="dt" sz="half" idx="10"/>
          </p:nvPr>
        </p:nvSpPr>
        <p:spPr/>
        <p:txBody>
          <a:bodyPr/>
          <a:lstStyle/>
          <a:p>
            <a:fld id="{BDC91E08-53F6-4B30-8521-A8FFEF1ADBB8}" type="datetimeFigureOut">
              <a:rPr lang="en-GB" smtClean="0"/>
              <a:t>12/04/2023</a:t>
            </a:fld>
            <a:endParaRPr lang="en-GB"/>
          </a:p>
        </p:txBody>
      </p:sp>
      <p:sp>
        <p:nvSpPr>
          <p:cNvPr id="5" name="Footer Placeholder 4">
            <a:extLst>
              <a:ext uri="{FF2B5EF4-FFF2-40B4-BE49-F238E27FC236}">
                <a16:creationId xmlns:a16="http://schemas.microsoft.com/office/drawing/2014/main" id="{31739608-1E33-4399-B4F5-CBFB113B6B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C7191F-F0C2-4AA2-AAF0-0C9A731362EA}"/>
              </a:ext>
            </a:extLst>
          </p:cNvPr>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3810423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7F759C-CB6C-4067-BAFF-5BE8EEFABED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B79F69-D7CE-4A7E-B1A9-16875928E1A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EAB4AD-480F-4648-BF69-8A338A2E6BCC}"/>
              </a:ext>
            </a:extLst>
          </p:cNvPr>
          <p:cNvSpPr>
            <a:spLocks noGrp="1"/>
          </p:cNvSpPr>
          <p:nvPr>
            <p:ph type="dt" sz="half" idx="10"/>
          </p:nvPr>
        </p:nvSpPr>
        <p:spPr/>
        <p:txBody>
          <a:bodyPr/>
          <a:lstStyle/>
          <a:p>
            <a:fld id="{BDC91E08-53F6-4B30-8521-A8FFEF1ADBB8}" type="datetimeFigureOut">
              <a:rPr lang="en-GB" smtClean="0"/>
              <a:t>12/04/2023</a:t>
            </a:fld>
            <a:endParaRPr lang="en-GB"/>
          </a:p>
        </p:txBody>
      </p:sp>
      <p:sp>
        <p:nvSpPr>
          <p:cNvPr id="5" name="Footer Placeholder 4">
            <a:extLst>
              <a:ext uri="{FF2B5EF4-FFF2-40B4-BE49-F238E27FC236}">
                <a16:creationId xmlns:a16="http://schemas.microsoft.com/office/drawing/2014/main" id="{DBBA08B3-CD4E-4DE2-BDAA-3579709AC1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DDC2BD-C6F7-4BEE-A1D3-487B2BA729AA}"/>
              </a:ext>
            </a:extLst>
          </p:cNvPr>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3180891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C91E08-53F6-4B30-8521-A8FFEF1ADBB8}" type="datetimeFigureOut">
              <a:rPr lang="en-GB" smtClean="0"/>
              <a:t>12/04/2023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3433327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24744"/>
            <a:ext cx="5482952" cy="47045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84168" y="1124744"/>
            <a:ext cx="2602632" cy="412845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GB" dirty="0"/>
          </a:p>
        </p:txBody>
      </p:sp>
      <p:sp>
        <p:nvSpPr>
          <p:cNvPr id="5" name="Date Placeholder 4"/>
          <p:cNvSpPr>
            <a:spLocks noGrp="1"/>
          </p:cNvSpPr>
          <p:nvPr>
            <p:ph type="dt" sz="half" idx="10"/>
          </p:nvPr>
        </p:nvSpPr>
        <p:spPr/>
        <p:txBody>
          <a:bodyPr/>
          <a:lstStyle/>
          <a:p>
            <a:fld id="{BDC91E08-53F6-4B30-8521-A8FFEF1ADBB8}" type="datetimeFigureOut">
              <a:rPr lang="en-GB" smtClean="0"/>
              <a:t>12/04/2023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97383A-60EC-4720-B4F7-3F8B7072D89A}" type="slidenum">
              <a:rPr lang="en-GB" smtClean="0"/>
              <a:t>‹#›</a:t>
            </a:fld>
            <a:endParaRPr lang="en-GB"/>
          </a:p>
        </p:txBody>
      </p:sp>
      <p:sp>
        <p:nvSpPr>
          <p:cNvPr id="11" name="Title 1"/>
          <p:cNvSpPr>
            <a:spLocks noGrp="1"/>
          </p:cNvSpPr>
          <p:nvPr>
            <p:ph type="title"/>
          </p:nvPr>
        </p:nvSpPr>
        <p:spPr>
          <a:xfrm>
            <a:off x="457200" y="274639"/>
            <a:ext cx="8229600" cy="778097"/>
          </a:xfrm>
        </p:spPr>
        <p:txBody>
          <a:bodyPr/>
          <a:lstStyle/>
          <a:p>
            <a:r>
              <a:rPr lang="en-US"/>
              <a:t>Click to edit Master title style</a:t>
            </a:r>
            <a:endParaRPr lang="en-GB"/>
          </a:p>
        </p:txBody>
      </p:sp>
    </p:spTree>
    <p:extLst>
      <p:ext uri="{BB962C8B-B14F-4D97-AF65-F5344CB8AC3E}">
        <p14:creationId xmlns:p14="http://schemas.microsoft.com/office/powerpoint/2010/main" val="4289794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24745"/>
            <a:ext cx="4038600" cy="50014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124745"/>
            <a:ext cx="4038600" cy="50014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DC91E08-53F6-4B30-8521-A8FFEF1ADBB8}" type="datetimeFigureOut">
              <a:rPr lang="en-GB" smtClean="0"/>
              <a:t>12/04/2023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97383A-60EC-4720-B4F7-3F8B7072D89A}" type="slidenum">
              <a:rPr lang="en-GB" smtClean="0"/>
              <a:t>‹#›</a:t>
            </a:fld>
            <a:endParaRPr lang="en-GB"/>
          </a:p>
        </p:txBody>
      </p:sp>
      <p:sp>
        <p:nvSpPr>
          <p:cNvPr id="9" name="Title 1"/>
          <p:cNvSpPr>
            <a:spLocks noGrp="1"/>
          </p:cNvSpPr>
          <p:nvPr>
            <p:ph type="title"/>
          </p:nvPr>
        </p:nvSpPr>
        <p:spPr>
          <a:xfrm>
            <a:off x="457200" y="274639"/>
            <a:ext cx="8229600" cy="778097"/>
          </a:xfrm>
        </p:spPr>
        <p:txBody>
          <a:bodyPr/>
          <a:lstStyle/>
          <a:p>
            <a:r>
              <a:rPr lang="en-US"/>
              <a:t>Click to edit Master title style</a:t>
            </a:r>
            <a:endParaRPr lang="en-GB"/>
          </a:p>
        </p:txBody>
      </p:sp>
    </p:spTree>
    <p:extLst>
      <p:ext uri="{BB962C8B-B14F-4D97-AF65-F5344CB8AC3E}">
        <p14:creationId xmlns:p14="http://schemas.microsoft.com/office/powerpoint/2010/main" val="4225367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63889" y="2348880"/>
            <a:ext cx="5472608" cy="600066"/>
          </a:xfrm>
        </p:spPr>
        <p:txBody>
          <a:bodyPr>
            <a:noAutofit/>
          </a:bodyPr>
          <a:lstStyle>
            <a:lvl1pPr algn="ctr">
              <a:defRPr sz="225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563889" y="2924946"/>
            <a:ext cx="5472608" cy="406895"/>
          </a:xfrm>
        </p:spPr>
        <p:txBody>
          <a:bodyPr>
            <a:normAutofit/>
          </a:bodyPr>
          <a:lstStyle>
            <a:lvl1pPr marL="0" indent="0" algn="ctr">
              <a:buNone/>
              <a:defRPr sz="1500">
                <a:solidFill>
                  <a:schemeClr val="bg2"/>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750C6DEC-E6F9-4F31-AAC3-9B4C10464127}"/>
              </a:ext>
            </a:extLst>
          </p:cNvPr>
          <p:cNvSpPr>
            <a:spLocks noGrp="1"/>
          </p:cNvSpPr>
          <p:nvPr>
            <p:ph type="dt" sz="half" idx="10"/>
          </p:nvPr>
        </p:nvSpPr>
        <p:spPr/>
        <p:txBody>
          <a:bodyPr/>
          <a:lstStyle>
            <a:lvl1pPr>
              <a:defRPr/>
            </a:lvl1pPr>
          </a:lstStyle>
          <a:p>
            <a:pPr>
              <a:defRPr/>
            </a:pPr>
            <a:fld id="{A525615D-0B58-41D4-9EBE-31183A8EE708}" type="datetimeFigureOut">
              <a:rPr lang="en-GB" altLang="en-US"/>
              <a:pPr>
                <a:defRPr/>
              </a:pPr>
              <a:t>12/04/2023</a:t>
            </a:fld>
            <a:endParaRPr lang="en-GB" altLang="en-US"/>
          </a:p>
        </p:txBody>
      </p:sp>
      <p:sp>
        <p:nvSpPr>
          <p:cNvPr id="5" name="Footer Placeholder 4">
            <a:extLst>
              <a:ext uri="{FF2B5EF4-FFF2-40B4-BE49-F238E27FC236}">
                <a16:creationId xmlns:a16="http://schemas.microsoft.com/office/drawing/2014/main" id="{5D694F18-C9AC-470C-A0B3-A3FEBC952B7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9740A6F-5416-4DB7-9474-F1FDAC513D4F}"/>
              </a:ext>
            </a:extLst>
          </p:cNvPr>
          <p:cNvSpPr>
            <a:spLocks noGrp="1"/>
          </p:cNvSpPr>
          <p:nvPr>
            <p:ph type="sldNum" sz="quarter" idx="12"/>
          </p:nvPr>
        </p:nvSpPr>
        <p:spPr/>
        <p:txBody>
          <a:bodyPr/>
          <a:lstStyle>
            <a:lvl1pPr>
              <a:defRPr/>
            </a:lvl1pPr>
          </a:lstStyle>
          <a:p>
            <a:pPr>
              <a:defRPr/>
            </a:pPr>
            <a:fld id="{89EDA9E6-FE06-4FBD-8AD9-1FCB06656560}" type="slidenum">
              <a:rPr lang="en-GB" altLang="en-US"/>
              <a:pPr>
                <a:defRPr/>
              </a:pPr>
              <a:t>‹#›</a:t>
            </a:fld>
            <a:endParaRPr lang="en-GB" altLang="en-US"/>
          </a:p>
        </p:txBody>
      </p:sp>
    </p:spTree>
    <p:extLst>
      <p:ext uri="{BB962C8B-B14F-4D97-AF65-F5344CB8AC3E}">
        <p14:creationId xmlns:p14="http://schemas.microsoft.com/office/powerpoint/2010/main" val="2490833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778097"/>
          </a:xfrm>
        </p:spPr>
        <p:txBody>
          <a:bodyPr/>
          <a:lstStyle/>
          <a:p>
            <a:r>
              <a:rPr lang="en-US"/>
              <a:t>Click to edit Master title style</a:t>
            </a:r>
            <a:endParaRPr lang="en-GB"/>
          </a:p>
        </p:txBody>
      </p:sp>
      <p:sp>
        <p:nvSpPr>
          <p:cNvPr id="3" name="Content Placeholder 2"/>
          <p:cNvSpPr>
            <a:spLocks noGrp="1"/>
          </p:cNvSpPr>
          <p:nvPr>
            <p:ph idx="1"/>
          </p:nvPr>
        </p:nvSpPr>
        <p:spPr>
          <a:xfrm>
            <a:off x="457200" y="1124746"/>
            <a:ext cx="8229600" cy="47045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F0825FB-DCA3-4CBB-A828-F8B82DEF7B46}"/>
              </a:ext>
            </a:extLst>
          </p:cNvPr>
          <p:cNvSpPr>
            <a:spLocks noGrp="1"/>
          </p:cNvSpPr>
          <p:nvPr>
            <p:ph type="dt" sz="half" idx="10"/>
          </p:nvPr>
        </p:nvSpPr>
        <p:spPr/>
        <p:txBody>
          <a:bodyPr/>
          <a:lstStyle>
            <a:lvl1pPr>
              <a:defRPr/>
            </a:lvl1pPr>
          </a:lstStyle>
          <a:p>
            <a:pPr>
              <a:defRPr/>
            </a:pPr>
            <a:fld id="{7560C912-53DF-44FD-85C8-38898787B803}" type="datetimeFigureOut">
              <a:rPr lang="en-GB" altLang="en-US"/>
              <a:pPr>
                <a:defRPr/>
              </a:pPr>
              <a:t>12/04/2023</a:t>
            </a:fld>
            <a:endParaRPr lang="en-GB" altLang="en-US"/>
          </a:p>
        </p:txBody>
      </p:sp>
      <p:sp>
        <p:nvSpPr>
          <p:cNvPr id="5" name="Footer Placeholder 4">
            <a:extLst>
              <a:ext uri="{FF2B5EF4-FFF2-40B4-BE49-F238E27FC236}">
                <a16:creationId xmlns:a16="http://schemas.microsoft.com/office/drawing/2014/main" id="{E8BCC12D-33C0-4A19-870A-9B7798A7D1A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8D32519-71D0-41B9-B99B-59ED6D4BE3FC}"/>
              </a:ext>
            </a:extLst>
          </p:cNvPr>
          <p:cNvSpPr>
            <a:spLocks noGrp="1"/>
          </p:cNvSpPr>
          <p:nvPr>
            <p:ph type="sldNum" sz="quarter" idx="12"/>
          </p:nvPr>
        </p:nvSpPr>
        <p:spPr/>
        <p:txBody>
          <a:bodyPr/>
          <a:lstStyle>
            <a:lvl1pPr>
              <a:defRPr/>
            </a:lvl1pPr>
          </a:lstStyle>
          <a:p>
            <a:pPr>
              <a:defRPr/>
            </a:pPr>
            <a:fld id="{4A594DBD-B58C-4AB0-B38F-7E9E4932A93C}" type="slidenum">
              <a:rPr lang="en-GB" altLang="en-US"/>
              <a:pPr>
                <a:defRPr/>
              </a:pPr>
              <a:t>‹#›</a:t>
            </a:fld>
            <a:endParaRPr lang="en-GB" altLang="en-US"/>
          </a:p>
        </p:txBody>
      </p:sp>
    </p:spTree>
    <p:extLst>
      <p:ext uri="{BB962C8B-B14F-4D97-AF65-F5344CB8AC3E}">
        <p14:creationId xmlns:p14="http://schemas.microsoft.com/office/powerpoint/2010/main" val="1615596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769865"/>
            <a:ext cx="7772400" cy="1362075"/>
          </a:xfrm>
        </p:spPr>
        <p:txBody>
          <a:bodyPr anchor="t">
            <a:noAutofit/>
          </a:bodyPr>
          <a:lstStyle>
            <a:lvl1pPr algn="ctr">
              <a:defRPr sz="3000" b="1" cap="all"/>
            </a:lvl1pPr>
          </a:lstStyle>
          <a:p>
            <a:r>
              <a:rPr lang="en-US"/>
              <a:t>Click to edit Master title style</a:t>
            </a:r>
            <a:endParaRPr lang="en-GB" dirty="0"/>
          </a:p>
        </p:txBody>
      </p:sp>
      <p:sp>
        <p:nvSpPr>
          <p:cNvPr id="3" name="Text Placeholder 2"/>
          <p:cNvSpPr>
            <a:spLocks noGrp="1"/>
          </p:cNvSpPr>
          <p:nvPr>
            <p:ph type="body" idx="1"/>
          </p:nvPr>
        </p:nvSpPr>
        <p:spPr>
          <a:xfrm>
            <a:off x="729209" y="3243958"/>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6BFAFA-5CDF-4EA4-9645-879F7F7D2B0C}"/>
              </a:ext>
            </a:extLst>
          </p:cNvPr>
          <p:cNvSpPr>
            <a:spLocks noGrp="1"/>
          </p:cNvSpPr>
          <p:nvPr>
            <p:ph type="dt" sz="half" idx="10"/>
          </p:nvPr>
        </p:nvSpPr>
        <p:spPr/>
        <p:txBody>
          <a:bodyPr/>
          <a:lstStyle>
            <a:lvl1pPr>
              <a:defRPr/>
            </a:lvl1pPr>
          </a:lstStyle>
          <a:p>
            <a:pPr>
              <a:defRPr/>
            </a:pPr>
            <a:fld id="{0D5B7738-37C1-4FC0-8CCA-AD75FD5F2A20}" type="datetimeFigureOut">
              <a:rPr lang="en-GB" altLang="en-US"/>
              <a:pPr>
                <a:defRPr/>
              </a:pPr>
              <a:t>12/04/2023</a:t>
            </a:fld>
            <a:endParaRPr lang="en-GB" altLang="en-US"/>
          </a:p>
        </p:txBody>
      </p:sp>
      <p:sp>
        <p:nvSpPr>
          <p:cNvPr id="5" name="Footer Placeholder 4">
            <a:extLst>
              <a:ext uri="{FF2B5EF4-FFF2-40B4-BE49-F238E27FC236}">
                <a16:creationId xmlns:a16="http://schemas.microsoft.com/office/drawing/2014/main" id="{BE34D6F3-D753-4F70-884A-A5004D6D0D4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3698D1C-A37D-414C-8F6C-C2308A16E119}"/>
              </a:ext>
            </a:extLst>
          </p:cNvPr>
          <p:cNvSpPr>
            <a:spLocks noGrp="1"/>
          </p:cNvSpPr>
          <p:nvPr>
            <p:ph type="sldNum" sz="quarter" idx="12"/>
          </p:nvPr>
        </p:nvSpPr>
        <p:spPr/>
        <p:txBody>
          <a:bodyPr/>
          <a:lstStyle>
            <a:lvl1pPr>
              <a:defRPr/>
            </a:lvl1pPr>
          </a:lstStyle>
          <a:p>
            <a:pPr>
              <a:defRPr/>
            </a:pPr>
            <a:fld id="{5C38B305-0C25-4F24-B2C6-13D72DDFE7B2}" type="slidenum">
              <a:rPr lang="en-GB" altLang="en-US"/>
              <a:pPr>
                <a:defRPr/>
              </a:pPr>
              <a:t>‹#›</a:t>
            </a:fld>
            <a:endParaRPr lang="en-GB" altLang="en-US"/>
          </a:p>
        </p:txBody>
      </p:sp>
    </p:spTree>
    <p:extLst>
      <p:ext uri="{BB962C8B-B14F-4D97-AF65-F5344CB8AC3E}">
        <p14:creationId xmlns:p14="http://schemas.microsoft.com/office/powerpoint/2010/main" val="643468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24745"/>
            <a:ext cx="4038600" cy="500142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124745"/>
            <a:ext cx="4038600" cy="500142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74641"/>
            <a:ext cx="8229600" cy="778097"/>
          </a:xfrm>
        </p:spPr>
        <p:txBody>
          <a:bodyPr/>
          <a:lstStyle/>
          <a:p>
            <a:r>
              <a:rPr lang="en-US"/>
              <a:t>Click to edit Master title style</a:t>
            </a:r>
            <a:endParaRPr lang="en-GB"/>
          </a:p>
        </p:txBody>
      </p:sp>
      <p:sp>
        <p:nvSpPr>
          <p:cNvPr id="5" name="Date Placeholder 3">
            <a:extLst>
              <a:ext uri="{FF2B5EF4-FFF2-40B4-BE49-F238E27FC236}">
                <a16:creationId xmlns:a16="http://schemas.microsoft.com/office/drawing/2014/main" id="{3B195CA4-F03F-4822-8F7D-F42EBA020E19}"/>
              </a:ext>
            </a:extLst>
          </p:cNvPr>
          <p:cNvSpPr>
            <a:spLocks noGrp="1"/>
          </p:cNvSpPr>
          <p:nvPr>
            <p:ph type="dt" sz="half" idx="10"/>
          </p:nvPr>
        </p:nvSpPr>
        <p:spPr/>
        <p:txBody>
          <a:bodyPr/>
          <a:lstStyle>
            <a:lvl1pPr>
              <a:defRPr/>
            </a:lvl1pPr>
          </a:lstStyle>
          <a:p>
            <a:pPr>
              <a:defRPr/>
            </a:pPr>
            <a:fld id="{DFE9EC73-9FFC-440E-AFE4-B20D6A2C2DE7}" type="datetimeFigureOut">
              <a:rPr lang="en-GB" altLang="en-US"/>
              <a:pPr>
                <a:defRPr/>
              </a:pPr>
              <a:t>12/04/2023</a:t>
            </a:fld>
            <a:endParaRPr lang="en-GB" altLang="en-US"/>
          </a:p>
        </p:txBody>
      </p:sp>
      <p:sp>
        <p:nvSpPr>
          <p:cNvPr id="6" name="Footer Placeholder 4">
            <a:extLst>
              <a:ext uri="{FF2B5EF4-FFF2-40B4-BE49-F238E27FC236}">
                <a16:creationId xmlns:a16="http://schemas.microsoft.com/office/drawing/2014/main" id="{EA3A1ACF-3F91-4446-B045-9EAC6727A0AA}"/>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71813CFD-D6A0-4152-B692-9DB1AECF3B5B}"/>
              </a:ext>
            </a:extLst>
          </p:cNvPr>
          <p:cNvSpPr>
            <a:spLocks noGrp="1"/>
          </p:cNvSpPr>
          <p:nvPr>
            <p:ph type="sldNum" sz="quarter" idx="12"/>
          </p:nvPr>
        </p:nvSpPr>
        <p:spPr/>
        <p:txBody>
          <a:bodyPr/>
          <a:lstStyle>
            <a:lvl1pPr>
              <a:defRPr/>
            </a:lvl1pPr>
          </a:lstStyle>
          <a:p>
            <a:pPr>
              <a:defRPr/>
            </a:pPr>
            <a:fld id="{073E28D1-3EA8-4073-9798-60679A34D8A3}" type="slidenum">
              <a:rPr lang="en-GB" altLang="en-US"/>
              <a:pPr>
                <a:defRPr/>
              </a:pPr>
              <a:t>‹#›</a:t>
            </a:fld>
            <a:endParaRPr lang="en-GB" altLang="en-US"/>
          </a:p>
        </p:txBody>
      </p:sp>
    </p:spTree>
    <p:extLst>
      <p:ext uri="{BB962C8B-B14F-4D97-AF65-F5344CB8AC3E}">
        <p14:creationId xmlns:p14="http://schemas.microsoft.com/office/powerpoint/2010/main" val="1840433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1" y="1124746"/>
            <a:ext cx="5482952" cy="470452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84168" y="1124746"/>
            <a:ext cx="2602632" cy="4128459"/>
          </a:xfrm>
        </p:spPr>
        <p:txBody>
          <a:bodyPr/>
          <a:lstStyle>
            <a:lvl1pPr marL="0" indent="0">
              <a:buNone/>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11" name="Title 1"/>
          <p:cNvSpPr>
            <a:spLocks noGrp="1"/>
          </p:cNvSpPr>
          <p:nvPr>
            <p:ph type="title"/>
          </p:nvPr>
        </p:nvSpPr>
        <p:spPr>
          <a:xfrm>
            <a:off x="457200" y="274641"/>
            <a:ext cx="8229600" cy="778097"/>
          </a:xfrm>
        </p:spPr>
        <p:txBody>
          <a:bodyPr/>
          <a:lstStyle/>
          <a:p>
            <a:r>
              <a:rPr lang="en-US"/>
              <a:t>Click to edit Master title style</a:t>
            </a:r>
            <a:endParaRPr lang="en-GB"/>
          </a:p>
        </p:txBody>
      </p:sp>
      <p:sp>
        <p:nvSpPr>
          <p:cNvPr id="5" name="Date Placeholder 3">
            <a:extLst>
              <a:ext uri="{FF2B5EF4-FFF2-40B4-BE49-F238E27FC236}">
                <a16:creationId xmlns:a16="http://schemas.microsoft.com/office/drawing/2014/main" id="{D67EA854-BA3E-4310-981C-F1536799E060}"/>
              </a:ext>
            </a:extLst>
          </p:cNvPr>
          <p:cNvSpPr>
            <a:spLocks noGrp="1"/>
          </p:cNvSpPr>
          <p:nvPr>
            <p:ph type="dt" sz="half" idx="10"/>
          </p:nvPr>
        </p:nvSpPr>
        <p:spPr/>
        <p:txBody>
          <a:bodyPr/>
          <a:lstStyle>
            <a:lvl1pPr>
              <a:defRPr/>
            </a:lvl1pPr>
          </a:lstStyle>
          <a:p>
            <a:pPr>
              <a:defRPr/>
            </a:pPr>
            <a:fld id="{9957AF93-7977-4302-816A-8F7227054469}" type="datetimeFigureOut">
              <a:rPr lang="en-GB" altLang="en-US"/>
              <a:pPr>
                <a:defRPr/>
              </a:pPr>
              <a:t>12/04/2023</a:t>
            </a:fld>
            <a:endParaRPr lang="en-GB" altLang="en-US"/>
          </a:p>
        </p:txBody>
      </p:sp>
      <p:sp>
        <p:nvSpPr>
          <p:cNvPr id="6" name="Footer Placeholder 4">
            <a:extLst>
              <a:ext uri="{FF2B5EF4-FFF2-40B4-BE49-F238E27FC236}">
                <a16:creationId xmlns:a16="http://schemas.microsoft.com/office/drawing/2014/main" id="{F70BED16-9627-4B36-B164-3F65A0E952DF}"/>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3824E569-3E00-4F3A-BC79-081D61861722}"/>
              </a:ext>
            </a:extLst>
          </p:cNvPr>
          <p:cNvSpPr>
            <a:spLocks noGrp="1"/>
          </p:cNvSpPr>
          <p:nvPr>
            <p:ph type="sldNum" sz="quarter" idx="12"/>
          </p:nvPr>
        </p:nvSpPr>
        <p:spPr/>
        <p:txBody>
          <a:bodyPr/>
          <a:lstStyle>
            <a:lvl1pPr>
              <a:defRPr/>
            </a:lvl1pPr>
          </a:lstStyle>
          <a:p>
            <a:pPr>
              <a:defRPr/>
            </a:pPr>
            <a:fld id="{0D1CEBF6-9A81-490F-806F-95DC10E965FB}" type="slidenum">
              <a:rPr lang="en-GB" altLang="en-US"/>
              <a:pPr>
                <a:defRPr/>
              </a:pPr>
              <a:t>‹#›</a:t>
            </a:fld>
            <a:endParaRPr lang="en-GB" altLang="en-US"/>
          </a:p>
        </p:txBody>
      </p:sp>
    </p:spTree>
    <p:extLst>
      <p:ext uri="{BB962C8B-B14F-4D97-AF65-F5344CB8AC3E}">
        <p14:creationId xmlns:p14="http://schemas.microsoft.com/office/powerpoint/2010/main" val="5542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8F921-48A7-4B4E-A695-42A43A1D68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C5EFF6-3E6B-43A3-9BB9-7C25F3B3A4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8920E3-CDCC-46E2-A699-057A71FFA30C}"/>
              </a:ext>
            </a:extLst>
          </p:cNvPr>
          <p:cNvSpPr>
            <a:spLocks noGrp="1"/>
          </p:cNvSpPr>
          <p:nvPr>
            <p:ph type="dt" sz="half" idx="10"/>
          </p:nvPr>
        </p:nvSpPr>
        <p:spPr/>
        <p:txBody>
          <a:bodyPr/>
          <a:lstStyle/>
          <a:p>
            <a:fld id="{BDC91E08-53F6-4B30-8521-A8FFEF1ADBB8}" type="datetimeFigureOut">
              <a:rPr lang="en-GB" smtClean="0"/>
              <a:t>12/04/2023</a:t>
            </a:fld>
            <a:endParaRPr lang="en-GB"/>
          </a:p>
        </p:txBody>
      </p:sp>
      <p:sp>
        <p:nvSpPr>
          <p:cNvPr id="5" name="Footer Placeholder 4">
            <a:extLst>
              <a:ext uri="{FF2B5EF4-FFF2-40B4-BE49-F238E27FC236}">
                <a16:creationId xmlns:a16="http://schemas.microsoft.com/office/drawing/2014/main" id="{20B9CDDF-54C7-4CEB-923A-E77E0143C4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D7275D-3BA5-4B18-88BC-1099E8EB4183}"/>
              </a:ext>
            </a:extLst>
          </p:cNvPr>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2279105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C8FCA7A-49B9-4CAD-8E0C-A708180B3AA4}"/>
              </a:ext>
            </a:extLst>
          </p:cNvPr>
          <p:cNvSpPr>
            <a:spLocks noGrp="1"/>
          </p:cNvSpPr>
          <p:nvPr>
            <p:ph type="dt" sz="half" idx="10"/>
          </p:nvPr>
        </p:nvSpPr>
        <p:spPr/>
        <p:txBody>
          <a:bodyPr/>
          <a:lstStyle>
            <a:lvl1pPr>
              <a:defRPr/>
            </a:lvl1pPr>
          </a:lstStyle>
          <a:p>
            <a:pPr>
              <a:defRPr/>
            </a:pPr>
            <a:fld id="{5FC9A3C7-D891-417E-BABF-DA6CF3EB881F}" type="datetimeFigureOut">
              <a:rPr lang="en-GB" altLang="en-US"/>
              <a:pPr>
                <a:defRPr/>
              </a:pPr>
              <a:t>12/04/2023</a:t>
            </a:fld>
            <a:endParaRPr lang="en-GB" altLang="en-US"/>
          </a:p>
        </p:txBody>
      </p:sp>
      <p:sp>
        <p:nvSpPr>
          <p:cNvPr id="3" name="Footer Placeholder 4">
            <a:extLst>
              <a:ext uri="{FF2B5EF4-FFF2-40B4-BE49-F238E27FC236}">
                <a16:creationId xmlns:a16="http://schemas.microsoft.com/office/drawing/2014/main" id="{2CFC2561-6E00-423F-84BA-ABCA984B2066}"/>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4D21AA2E-5643-4C03-936B-147B00973279}"/>
              </a:ext>
            </a:extLst>
          </p:cNvPr>
          <p:cNvSpPr>
            <a:spLocks noGrp="1"/>
          </p:cNvSpPr>
          <p:nvPr>
            <p:ph type="sldNum" sz="quarter" idx="12"/>
          </p:nvPr>
        </p:nvSpPr>
        <p:spPr/>
        <p:txBody>
          <a:bodyPr/>
          <a:lstStyle>
            <a:lvl1pPr>
              <a:defRPr/>
            </a:lvl1pPr>
          </a:lstStyle>
          <a:p>
            <a:pPr>
              <a:defRPr/>
            </a:pPr>
            <a:fld id="{66455132-94C8-472A-ACFD-489359A2FBC2}" type="slidenum">
              <a:rPr lang="en-GB" altLang="en-US"/>
              <a:pPr>
                <a:defRPr/>
              </a:pPr>
              <a:t>‹#›</a:t>
            </a:fld>
            <a:endParaRPr lang="en-GB" altLang="en-US"/>
          </a:p>
        </p:txBody>
      </p:sp>
    </p:spTree>
    <p:extLst>
      <p:ext uri="{BB962C8B-B14F-4D97-AF65-F5344CB8AC3E}">
        <p14:creationId xmlns:p14="http://schemas.microsoft.com/office/powerpoint/2010/main" val="3392681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520" y="4797154"/>
            <a:ext cx="5486400" cy="566739"/>
          </a:xfrm>
        </p:spPr>
        <p:txBody>
          <a:bodyPr anchor="b"/>
          <a:lstStyle>
            <a:lvl1pPr algn="l">
              <a:defRPr sz="1500" b="1"/>
            </a:lvl1pPr>
          </a:lstStyle>
          <a:p>
            <a:r>
              <a:rPr lang="en-US"/>
              <a:t>Click to edit Master title style</a:t>
            </a:r>
            <a:endParaRPr lang="en-GB" dirty="0"/>
          </a:p>
        </p:txBody>
      </p:sp>
      <p:sp>
        <p:nvSpPr>
          <p:cNvPr id="3" name="Picture Placeholder 2"/>
          <p:cNvSpPr>
            <a:spLocks noGrp="1"/>
          </p:cNvSpPr>
          <p:nvPr>
            <p:ph type="pic" idx="1"/>
          </p:nvPr>
        </p:nvSpPr>
        <p:spPr>
          <a:xfrm>
            <a:off x="251520" y="260650"/>
            <a:ext cx="8568952" cy="4466927"/>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251520" y="5373218"/>
            <a:ext cx="8640960" cy="36591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AF67E2DC-A11E-4752-BAEB-876561E95BD6}"/>
              </a:ext>
            </a:extLst>
          </p:cNvPr>
          <p:cNvSpPr>
            <a:spLocks noGrp="1"/>
          </p:cNvSpPr>
          <p:nvPr>
            <p:ph type="dt" sz="half" idx="10"/>
          </p:nvPr>
        </p:nvSpPr>
        <p:spPr/>
        <p:txBody>
          <a:bodyPr/>
          <a:lstStyle>
            <a:lvl1pPr>
              <a:defRPr/>
            </a:lvl1pPr>
          </a:lstStyle>
          <a:p>
            <a:pPr>
              <a:defRPr/>
            </a:pPr>
            <a:fld id="{91DF39DA-C76D-4C9F-9610-FDE02C1449DB}" type="datetimeFigureOut">
              <a:rPr lang="en-GB" altLang="en-US"/>
              <a:pPr>
                <a:defRPr/>
              </a:pPr>
              <a:t>12/04/2023</a:t>
            </a:fld>
            <a:endParaRPr lang="en-GB" altLang="en-US"/>
          </a:p>
        </p:txBody>
      </p:sp>
      <p:sp>
        <p:nvSpPr>
          <p:cNvPr id="6" name="Footer Placeholder 4">
            <a:extLst>
              <a:ext uri="{FF2B5EF4-FFF2-40B4-BE49-F238E27FC236}">
                <a16:creationId xmlns:a16="http://schemas.microsoft.com/office/drawing/2014/main" id="{E5BF106D-3123-494C-B6EF-84C7CD840E1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8154A5E1-AD14-4BFF-A634-21A75835E5DE}"/>
              </a:ext>
            </a:extLst>
          </p:cNvPr>
          <p:cNvSpPr>
            <a:spLocks noGrp="1"/>
          </p:cNvSpPr>
          <p:nvPr>
            <p:ph type="sldNum" sz="quarter" idx="12"/>
          </p:nvPr>
        </p:nvSpPr>
        <p:spPr/>
        <p:txBody>
          <a:bodyPr/>
          <a:lstStyle>
            <a:lvl1pPr>
              <a:defRPr/>
            </a:lvl1pPr>
          </a:lstStyle>
          <a:p>
            <a:pPr>
              <a:defRPr/>
            </a:pPr>
            <a:fld id="{E4A9D22C-C461-4BAE-BB7D-57094B7980F4}" type="slidenum">
              <a:rPr lang="en-GB" altLang="en-US"/>
              <a:pPr>
                <a:defRPr/>
              </a:pPr>
              <a:t>‹#›</a:t>
            </a:fld>
            <a:endParaRPr lang="en-GB" altLang="en-US"/>
          </a:p>
        </p:txBody>
      </p:sp>
    </p:spTree>
    <p:extLst>
      <p:ext uri="{BB962C8B-B14F-4D97-AF65-F5344CB8AC3E}">
        <p14:creationId xmlns:p14="http://schemas.microsoft.com/office/powerpoint/2010/main" val="1392740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9E0779-4C8F-4E97-94D0-5CE7F8B6B1A6}"/>
              </a:ext>
            </a:extLst>
          </p:cNvPr>
          <p:cNvSpPr/>
          <p:nvPr/>
        </p:nvSpPr>
        <p:spPr>
          <a:xfrm>
            <a:off x="0" y="0"/>
            <a:ext cx="9144000" cy="5589588"/>
          </a:xfrm>
          <a:prstGeom prst="rect">
            <a:avLst/>
          </a:prstGeom>
          <a:solidFill>
            <a:srgbClr val="B7B7B7"/>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defRPr/>
            </a:pPr>
            <a:endParaRPr lang="en-US" altLang="en-US" sz="1350">
              <a:solidFill>
                <a:srgbClr val="FFFFFF"/>
              </a:solidFill>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AD501018-6CAF-4E58-82E4-4CB23F6CA77C}"/>
              </a:ext>
            </a:extLst>
          </p:cNvPr>
          <p:cNvSpPr>
            <a:spLocks noGrp="1"/>
          </p:cNvSpPr>
          <p:nvPr>
            <p:ph type="dt" sz="half" idx="10"/>
          </p:nvPr>
        </p:nvSpPr>
        <p:spPr/>
        <p:txBody>
          <a:bodyPr/>
          <a:lstStyle>
            <a:lvl1pPr>
              <a:defRPr/>
            </a:lvl1pPr>
          </a:lstStyle>
          <a:p>
            <a:pPr>
              <a:defRPr/>
            </a:pPr>
            <a:fld id="{FE5FC9DF-40B1-40EA-96B9-03F2AE57C424}" type="datetimeFigureOut">
              <a:rPr lang="en-US" altLang="en-US"/>
              <a:pPr>
                <a:defRPr/>
              </a:pPr>
              <a:t>4/12/2023</a:t>
            </a:fld>
            <a:endParaRPr lang="en-US" altLang="en-US"/>
          </a:p>
        </p:txBody>
      </p:sp>
      <p:sp>
        <p:nvSpPr>
          <p:cNvPr id="5" name="Footer Placeholder 3">
            <a:extLst>
              <a:ext uri="{FF2B5EF4-FFF2-40B4-BE49-F238E27FC236}">
                <a16:creationId xmlns:a16="http://schemas.microsoft.com/office/drawing/2014/main" id="{E5A63B91-C71B-407F-8857-F19FA78F665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4">
            <a:extLst>
              <a:ext uri="{FF2B5EF4-FFF2-40B4-BE49-F238E27FC236}">
                <a16:creationId xmlns:a16="http://schemas.microsoft.com/office/drawing/2014/main" id="{50835B18-B1E4-4B28-8D79-6A13E399E7B0}"/>
              </a:ext>
            </a:extLst>
          </p:cNvPr>
          <p:cNvSpPr>
            <a:spLocks noGrp="1"/>
          </p:cNvSpPr>
          <p:nvPr>
            <p:ph type="sldNum" sz="quarter" idx="12"/>
          </p:nvPr>
        </p:nvSpPr>
        <p:spPr/>
        <p:txBody>
          <a:bodyPr/>
          <a:lstStyle>
            <a:lvl1pPr>
              <a:defRPr/>
            </a:lvl1pPr>
          </a:lstStyle>
          <a:p>
            <a:pPr>
              <a:defRPr/>
            </a:pPr>
            <a:fld id="{AF260405-29D4-4C20-ACCE-74D8FB391D62}" type="slidenum">
              <a:rPr lang="en-US" altLang="en-US"/>
              <a:pPr>
                <a:defRPr/>
              </a:pPr>
              <a:t>‹#›</a:t>
            </a:fld>
            <a:endParaRPr lang="en-US" altLang="en-US"/>
          </a:p>
        </p:txBody>
      </p:sp>
    </p:spTree>
    <p:extLst>
      <p:ext uri="{BB962C8B-B14F-4D97-AF65-F5344CB8AC3E}">
        <p14:creationId xmlns:p14="http://schemas.microsoft.com/office/powerpoint/2010/main" val="451753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AB548D-C1DD-41B6-A3C7-462DBCC0513A}"/>
              </a:ext>
            </a:extLst>
          </p:cNvPr>
          <p:cNvSpPr/>
          <p:nvPr/>
        </p:nvSpPr>
        <p:spPr>
          <a:xfrm>
            <a:off x="904875" y="1989140"/>
            <a:ext cx="7315200" cy="15716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defRPr/>
            </a:pPr>
            <a:endParaRPr lang="en-US" altLang="en-US" sz="1800">
              <a:solidFill>
                <a:srgbClr val="FFFFFF"/>
              </a:solidFill>
            </a:endParaRPr>
          </a:p>
        </p:txBody>
      </p:sp>
      <p:sp>
        <p:nvSpPr>
          <p:cNvPr id="4" name="Rectangle 3">
            <a:extLst>
              <a:ext uri="{FF2B5EF4-FFF2-40B4-BE49-F238E27FC236}">
                <a16:creationId xmlns:a16="http://schemas.microsoft.com/office/drawing/2014/main" id="{56FF7368-E896-47BF-95AE-007A462EF5B5}"/>
              </a:ext>
            </a:extLst>
          </p:cNvPr>
          <p:cNvSpPr/>
          <p:nvPr/>
        </p:nvSpPr>
        <p:spPr>
          <a:xfrm>
            <a:off x="904875" y="1989140"/>
            <a:ext cx="211138" cy="15716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defRPr/>
            </a:pPr>
            <a:endParaRPr lang="en-US" altLang="en-US" sz="1800">
              <a:solidFill>
                <a:srgbClr val="FFFFFF"/>
              </a:solidFill>
            </a:endParaRPr>
          </a:p>
        </p:txBody>
      </p:sp>
      <p:sp>
        <p:nvSpPr>
          <p:cNvPr id="8" name="Title 7"/>
          <p:cNvSpPr>
            <a:spLocks noGrp="1"/>
          </p:cNvSpPr>
          <p:nvPr>
            <p:ph type="ctrTitle"/>
          </p:nvPr>
        </p:nvSpPr>
        <p:spPr>
          <a:xfrm>
            <a:off x="1219200" y="2294384"/>
            <a:ext cx="6858000" cy="990600"/>
          </a:xfrm>
        </p:spPr>
        <p:txBody>
          <a:bodyPr anchor="t"/>
          <a:lstStyle>
            <a:lvl1pPr algn="r">
              <a:defRPr sz="2400">
                <a:solidFill>
                  <a:schemeClr val="tx1"/>
                </a:solidFill>
              </a:defRPr>
            </a:lvl1pPr>
          </a:lstStyle>
          <a:p>
            <a:r>
              <a:rPr lang="en-US"/>
              <a:t>Click to edit Master title style</a:t>
            </a:r>
          </a:p>
        </p:txBody>
      </p:sp>
      <p:sp>
        <p:nvSpPr>
          <p:cNvPr id="5" name="Date Placeholder 27">
            <a:extLst>
              <a:ext uri="{FF2B5EF4-FFF2-40B4-BE49-F238E27FC236}">
                <a16:creationId xmlns:a16="http://schemas.microsoft.com/office/drawing/2014/main" id="{32AB5DB4-1344-4FE4-A2FA-BD6AA7E3D588}"/>
              </a:ext>
            </a:extLst>
          </p:cNvPr>
          <p:cNvSpPr>
            <a:spLocks noGrp="1"/>
          </p:cNvSpPr>
          <p:nvPr>
            <p:ph type="dt" sz="half" idx="10"/>
          </p:nvPr>
        </p:nvSpPr>
        <p:spPr>
          <a:xfrm>
            <a:off x="6400800" y="6354763"/>
            <a:ext cx="2286000" cy="366712"/>
          </a:xfrm>
        </p:spPr>
        <p:txBody>
          <a:bodyPr/>
          <a:lstStyle>
            <a:lvl1pPr>
              <a:defRPr sz="1050"/>
            </a:lvl1pPr>
          </a:lstStyle>
          <a:p>
            <a:pPr>
              <a:defRPr/>
            </a:pPr>
            <a:fld id="{3867DB9B-835D-4C43-A29B-4556A5399979}" type="datetimeFigureOut">
              <a:rPr lang="en-US" altLang="en-US"/>
              <a:pPr>
                <a:defRPr/>
              </a:pPr>
              <a:t>4/12/2023</a:t>
            </a:fld>
            <a:endParaRPr lang="en-US" altLang="en-US"/>
          </a:p>
        </p:txBody>
      </p:sp>
      <p:sp>
        <p:nvSpPr>
          <p:cNvPr id="6" name="Footer Placeholder 16">
            <a:extLst>
              <a:ext uri="{FF2B5EF4-FFF2-40B4-BE49-F238E27FC236}">
                <a16:creationId xmlns:a16="http://schemas.microsoft.com/office/drawing/2014/main" id="{2A8EA28A-49CC-4DFD-8439-4AFD95152EC6}"/>
              </a:ext>
            </a:extLst>
          </p:cNvPr>
          <p:cNvSpPr>
            <a:spLocks noGrp="1"/>
          </p:cNvSpPr>
          <p:nvPr>
            <p:ph type="ftr" sz="quarter" idx="11"/>
          </p:nvPr>
        </p:nvSpPr>
        <p:spPr>
          <a:xfrm>
            <a:off x="2898775" y="6354763"/>
            <a:ext cx="3475038" cy="366712"/>
          </a:xfrm>
        </p:spPr>
        <p:txBody>
          <a:bodyPr/>
          <a:lstStyle>
            <a:lvl1pPr>
              <a:defRPr/>
            </a:lvl1pPr>
          </a:lstStyle>
          <a:p>
            <a:pPr>
              <a:defRPr/>
            </a:pPr>
            <a:endParaRPr lang="en-US" altLang="en-US"/>
          </a:p>
        </p:txBody>
      </p:sp>
      <p:sp>
        <p:nvSpPr>
          <p:cNvPr id="7" name="Slide Number Placeholder 28">
            <a:extLst>
              <a:ext uri="{FF2B5EF4-FFF2-40B4-BE49-F238E27FC236}">
                <a16:creationId xmlns:a16="http://schemas.microsoft.com/office/drawing/2014/main" id="{718F6345-5536-4BBF-9412-736F8046ECEA}"/>
              </a:ext>
            </a:extLst>
          </p:cNvPr>
          <p:cNvSpPr>
            <a:spLocks noGrp="1"/>
          </p:cNvSpPr>
          <p:nvPr>
            <p:ph type="sldNum" sz="quarter" idx="12"/>
          </p:nvPr>
        </p:nvSpPr>
        <p:spPr>
          <a:xfrm>
            <a:off x="1216025" y="6354763"/>
            <a:ext cx="1219200" cy="366712"/>
          </a:xfrm>
        </p:spPr>
        <p:txBody>
          <a:bodyPr/>
          <a:lstStyle>
            <a:lvl1pPr>
              <a:defRPr/>
            </a:lvl1pPr>
          </a:lstStyle>
          <a:p>
            <a:pPr>
              <a:defRPr/>
            </a:pPr>
            <a:fld id="{3800EDE2-F618-4CEB-9820-8DE583AAE560}" type="slidenum">
              <a:rPr lang="en-US" altLang="en-US"/>
              <a:pPr>
                <a:defRPr/>
              </a:pPr>
              <a:t>‹#›</a:t>
            </a:fld>
            <a:endParaRPr lang="en-US" altLang="en-US"/>
          </a:p>
        </p:txBody>
      </p:sp>
    </p:spTree>
    <p:extLst>
      <p:ext uri="{BB962C8B-B14F-4D97-AF65-F5344CB8AC3E}">
        <p14:creationId xmlns:p14="http://schemas.microsoft.com/office/powerpoint/2010/main" val="710005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762000"/>
            <a:ext cx="77724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5">
            <a:extLst>
              <a:ext uri="{FF2B5EF4-FFF2-40B4-BE49-F238E27FC236}">
                <a16:creationId xmlns:a16="http://schemas.microsoft.com/office/drawing/2014/main" id="{0B838CFE-CDE0-435F-81A9-A0B5ABC327EC}"/>
              </a:ext>
            </a:extLst>
          </p:cNvPr>
          <p:cNvSpPr>
            <a:spLocks noGrp="1" noChangeArrowheads="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89655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762000"/>
          </a:xfrm>
        </p:spPr>
        <p:txBody>
          <a:bodyPr/>
          <a:lstStyle/>
          <a:p>
            <a:r>
              <a:rPr lang="en-US"/>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normAutofit/>
          </a:bodyPr>
          <a:lstStyle/>
          <a:p>
            <a:pPr lvl="0"/>
            <a:r>
              <a:rPr lang="en-US" noProof="0"/>
              <a:t>Click icon to add table</a:t>
            </a:r>
            <a:endParaRPr lang="en-GB" noProof="0"/>
          </a:p>
        </p:txBody>
      </p:sp>
      <p:sp>
        <p:nvSpPr>
          <p:cNvPr id="4" name="Rectangle 5">
            <a:extLst>
              <a:ext uri="{FF2B5EF4-FFF2-40B4-BE49-F238E27FC236}">
                <a16:creationId xmlns:a16="http://schemas.microsoft.com/office/drawing/2014/main" id="{C56E11A6-6385-4D98-BAAE-8201B7A81833}"/>
              </a:ext>
            </a:extLst>
          </p:cNvPr>
          <p:cNvSpPr>
            <a:spLocks noGrp="1" noChangeArrowheads="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947610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a:t>Click to edit Master title style</a:t>
            </a:r>
          </a:p>
        </p:txBody>
      </p:sp>
      <p:sp>
        <p:nvSpPr>
          <p:cNvPr id="3" name="Date Placeholder 2">
            <a:extLst>
              <a:ext uri="{FF2B5EF4-FFF2-40B4-BE49-F238E27FC236}">
                <a16:creationId xmlns:a16="http://schemas.microsoft.com/office/drawing/2014/main" id="{AC3607D5-1CE8-4AE8-B629-0F92AEFE1376}"/>
              </a:ext>
            </a:extLst>
          </p:cNvPr>
          <p:cNvSpPr>
            <a:spLocks noGrp="1"/>
          </p:cNvSpPr>
          <p:nvPr>
            <p:ph type="dt" sz="half" idx="10"/>
          </p:nvPr>
        </p:nvSpPr>
        <p:spPr/>
        <p:txBody>
          <a:bodyPr/>
          <a:lstStyle>
            <a:lvl1pPr>
              <a:defRPr/>
            </a:lvl1pPr>
          </a:lstStyle>
          <a:p>
            <a:pPr>
              <a:defRPr/>
            </a:pPr>
            <a:fld id="{532B8611-B03C-403D-A7A5-0E11F3EBD1B4}" type="datetimeFigureOut">
              <a:rPr lang="en-US" altLang="en-US"/>
              <a:pPr>
                <a:defRPr/>
              </a:pPr>
              <a:t>4/12/2023</a:t>
            </a:fld>
            <a:endParaRPr lang="en-US" altLang="en-US"/>
          </a:p>
        </p:txBody>
      </p:sp>
      <p:sp>
        <p:nvSpPr>
          <p:cNvPr id="4" name="Footer Placeholder 3">
            <a:extLst>
              <a:ext uri="{FF2B5EF4-FFF2-40B4-BE49-F238E27FC236}">
                <a16:creationId xmlns:a16="http://schemas.microsoft.com/office/drawing/2014/main" id="{84B20643-930A-49FC-92B9-319FB07286EA}"/>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C5ACBD67-6D5D-44C9-8942-C859EFA3C363}"/>
              </a:ext>
            </a:extLst>
          </p:cNvPr>
          <p:cNvSpPr>
            <a:spLocks noGrp="1"/>
          </p:cNvSpPr>
          <p:nvPr>
            <p:ph type="sldNum" sz="quarter" idx="12"/>
          </p:nvPr>
        </p:nvSpPr>
        <p:spPr/>
        <p:txBody>
          <a:bodyPr/>
          <a:lstStyle>
            <a:lvl1pPr>
              <a:defRPr/>
            </a:lvl1pPr>
          </a:lstStyle>
          <a:p>
            <a:pPr>
              <a:defRPr/>
            </a:pPr>
            <a:fld id="{70B2ACC2-773F-4EB3-BA51-5299CDAC7608}" type="slidenum">
              <a:rPr lang="en-US" altLang="en-US"/>
              <a:pPr>
                <a:defRPr/>
              </a:pPr>
              <a:t>‹#›</a:t>
            </a:fld>
            <a:endParaRPr lang="en-US" altLang="en-US"/>
          </a:p>
        </p:txBody>
      </p:sp>
    </p:spTree>
    <p:extLst>
      <p:ext uri="{BB962C8B-B14F-4D97-AF65-F5344CB8AC3E}">
        <p14:creationId xmlns:p14="http://schemas.microsoft.com/office/powerpoint/2010/main" val="3392234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762000"/>
          </a:xfrm>
        </p:spPr>
        <p:txBody>
          <a:bodyPr/>
          <a:lstStyle/>
          <a:p>
            <a:r>
              <a:rPr lang="en-US"/>
              <a:t>Click to edit Master title style</a:t>
            </a:r>
            <a:endParaRPr lang="en-GB"/>
          </a:p>
        </p:txBody>
      </p:sp>
      <p:sp>
        <p:nvSpPr>
          <p:cNvPr id="3" name="SmartArt Placeholder 2"/>
          <p:cNvSpPr>
            <a:spLocks noGrp="1"/>
          </p:cNvSpPr>
          <p:nvPr>
            <p:ph type="dgm" idx="1"/>
          </p:nvPr>
        </p:nvSpPr>
        <p:spPr>
          <a:xfrm>
            <a:off x="685800" y="1981200"/>
            <a:ext cx="7772400" cy="4114800"/>
          </a:xfrm>
        </p:spPr>
        <p:txBody>
          <a:bodyPr>
            <a:normAutofit/>
          </a:bodyPr>
          <a:lstStyle/>
          <a:p>
            <a:pPr lvl="0"/>
            <a:r>
              <a:rPr lang="en-US" noProof="0"/>
              <a:t>Click icon to add SmartArt graphic</a:t>
            </a:r>
            <a:endParaRPr lang="en-GB" noProof="0"/>
          </a:p>
        </p:txBody>
      </p:sp>
      <p:sp>
        <p:nvSpPr>
          <p:cNvPr id="4" name="Rectangle 5">
            <a:extLst>
              <a:ext uri="{FF2B5EF4-FFF2-40B4-BE49-F238E27FC236}">
                <a16:creationId xmlns:a16="http://schemas.microsoft.com/office/drawing/2014/main" id="{0B187BEE-4232-41C0-A5C0-319956BE2AAD}"/>
              </a:ext>
            </a:extLst>
          </p:cNvPr>
          <p:cNvSpPr>
            <a:spLocks noGrp="1" noChangeArrowheads="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4424399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460FA-66CE-4CF8-A92B-81B8FCCE3B2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08BDEE5-2AAF-4E9A-91DC-A575AE02DD5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9B06141-43DD-4567-971A-9D976058DBD9}"/>
              </a:ext>
            </a:extLst>
          </p:cNvPr>
          <p:cNvSpPr>
            <a:spLocks noGrp="1"/>
          </p:cNvSpPr>
          <p:nvPr>
            <p:ph type="dt" sz="half" idx="10"/>
          </p:nvPr>
        </p:nvSpPr>
        <p:spPr/>
        <p:txBody>
          <a:bodyPr/>
          <a:lstStyle/>
          <a:p>
            <a:fld id="{BDC91E08-53F6-4B30-8521-A8FFEF1ADBB8}" type="datetimeFigureOut">
              <a:rPr lang="en-GB" smtClean="0"/>
              <a:t>12/04/2023</a:t>
            </a:fld>
            <a:endParaRPr lang="en-GB"/>
          </a:p>
        </p:txBody>
      </p:sp>
      <p:sp>
        <p:nvSpPr>
          <p:cNvPr id="5" name="Footer Placeholder 4">
            <a:extLst>
              <a:ext uri="{FF2B5EF4-FFF2-40B4-BE49-F238E27FC236}">
                <a16:creationId xmlns:a16="http://schemas.microsoft.com/office/drawing/2014/main" id="{42AF0ECB-2037-4A45-84AE-8098D5C820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6D5DA4-9C3B-46E5-B5EB-A1ABF210251D}"/>
              </a:ext>
            </a:extLst>
          </p:cNvPr>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2127723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8F921-48A7-4B4E-A695-42A43A1D68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C5EFF6-3E6B-43A3-9BB9-7C25F3B3A4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8920E3-CDCC-46E2-A699-057A71FFA30C}"/>
              </a:ext>
            </a:extLst>
          </p:cNvPr>
          <p:cNvSpPr>
            <a:spLocks noGrp="1"/>
          </p:cNvSpPr>
          <p:nvPr>
            <p:ph type="dt" sz="half" idx="10"/>
          </p:nvPr>
        </p:nvSpPr>
        <p:spPr/>
        <p:txBody>
          <a:bodyPr/>
          <a:lstStyle/>
          <a:p>
            <a:fld id="{BDC91E08-53F6-4B30-8521-A8FFEF1ADBB8}" type="datetimeFigureOut">
              <a:rPr lang="en-GB" smtClean="0"/>
              <a:t>12/04/2023</a:t>
            </a:fld>
            <a:endParaRPr lang="en-GB"/>
          </a:p>
        </p:txBody>
      </p:sp>
      <p:sp>
        <p:nvSpPr>
          <p:cNvPr id="5" name="Footer Placeholder 4">
            <a:extLst>
              <a:ext uri="{FF2B5EF4-FFF2-40B4-BE49-F238E27FC236}">
                <a16:creationId xmlns:a16="http://schemas.microsoft.com/office/drawing/2014/main" id="{20B9CDDF-54C7-4CEB-923A-E77E0143C4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D7275D-3BA5-4B18-88BC-1099E8EB4183}"/>
              </a:ext>
            </a:extLst>
          </p:cNvPr>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1637029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73CDF-99A8-48A8-8633-A114D07FF11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F62CD45-F15C-4BC4-A46D-C6053BFFABA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767DF7-2759-44C1-869C-923D312397C2}"/>
              </a:ext>
            </a:extLst>
          </p:cNvPr>
          <p:cNvSpPr>
            <a:spLocks noGrp="1"/>
          </p:cNvSpPr>
          <p:nvPr>
            <p:ph type="dt" sz="half" idx="10"/>
          </p:nvPr>
        </p:nvSpPr>
        <p:spPr/>
        <p:txBody>
          <a:bodyPr/>
          <a:lstStyle/>
          <a:p>
            <a:fld id="{BDC91E08-53F6-4B30-8521-A8FFEF1ADBB8}" type="datetimeFigureOut">
              <a:rPr lang="en-GB" smtClean="0"/>
              <a:t>12/04/2023</a:t>
            </a:fld>
            <a:endParaRPr lang="en-GB"/>
          </a:p>
        </p:txBody>
      </p:sp>
      <p:sp>
        <p:nvSpPr>
          <p:cNvPr id="5" name="Footer Placeholder 4">
            <a:extLst>
              <a:ext uri="{FF2B5EF4-FFF2-40B4-BE49-F238E27FC236}">
                <a16:creationId xmlns:a16="http://schemas.microsoft.com/office/drawing/2014/main" id="{793C6E87-1D66-4BCB-8CB0-AD5D570526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0B5F3F-70F3-44EB-AFFB-0358B62E0C65}"/>
              </a:ext>
            </a:extLst>
          </p:cNvPr>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39502852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73CDF-99A8-48A8-8633-A114D07FF11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F62CD45-F15C-4BC4-A46D-C6053BFFABA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767DF7-2759-44C1-869C-923D312397C2}"/>
              </a:ext>
            </a:extLst>
          </p:cNvPr>
          <p:cNvSpPr>
            <a:spLocks noGrp="1"/>
          </p:cNvSpPr>
          <p:nvPr>
            <p:ph type="dt" sz="half" idx="10"/>
          </p:nvPr>
        </p:nvSpPr>
        <p:spPr/>
        <p:txBody>
          <a:bodyPr/>
          <a:lstStyle/>
          <a:p>
            <a:fld id="{BDC91E08-53F6-4B30-8521-A8FFEF1ADBB8}" type="datetimeFigureOut">
              <a:rPr lang="en-GB" smtClean="0"/>
              <a:t>12/04/2023</a:t>
            </a:fld>
            <a:endParaRPr lang="en-GB"/>
          </a:p>
        </p:txBody>
      </p:sp>
      <p:sp>
        <p:nvSpPr>
          <p:cNvPr id="5" name="Footer Placeholder 4">
            <a:extLst>
              <a:ext uri="{FF2B5EF4-FFF2-40B4-BE49-F238E27FC236}">
                <a16:creationId xmlns:a16="http://schemas.microsoft.com/office/drawing/2014/main" id="{793C6E87-1D66-4BCB-8CB0-AD5D570526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0B5F3F-70F3-44EB-AFFB-0358B62E0C65}"/>
              </a:ext>
            </a:extLst>
          </p:cNvPr>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1358622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32BD-2C7E-4D21-B91F-3C10726962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A6B398-C44D-4BF8-A120-DF7AD71ACF4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A95BFB3-EB1B-43D8-99D5-E6DB6E72CA6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CE25724-1D20-4E11-9A2A-8B5236655149}"/>
              </a:ext>
            </a:extLst>
          </p:cNvPr>
          <p:cNvSpPr>
            <a:spLocks noGrp="1"/>
          </p:cNvSpPr>
          <p:nvPr>
            <p:ph type="dt" sz="half" idx="10"/>
          </p:nvPr>
        </p:nvSpPr>
        <p:spPr/>
        <p:txBody>
          <a:bodyPr/>
          <a:lstStyle/>
          <a:p>
            <a:fld id="{BDC91E08-53F6-4B30-8521-A8FFEF1ADBB8}" type="datetimeFigureOut">
              <a:rPr lang="en-GB" smtClean="0"/>
              <a:t>12/04/2023</a:t>
            </a:fld>
            <a:endParaRPr lang="en-GB"/>
          </a:p>
        </p:txBody>
      </p:sp>
      <p:sp>
        <p:nvSpPr>
          <p:cNvPr id="6" name="Footer Placeholder 5">
            <a:extLst>
              <a:ext uri="{FF2B5EF4-FFF2-40B4-BE49-F238E27FC236}">
                <a16:creationId xmlns:a16="http://schemas.microsoft.com/office/drawing/2014/main" id="{72FD5A32-FB1E-4050-B211-B73EE0E328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6F3800-A7E7-4343-B776-8651C21EEB3B}"/>
              </a:ext>
            </a:extLst>
          </p:cNvPr>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4125773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1B909-C0EA-4BA2-9B07-472E27C0B14C}"/>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EB9491-46D0-4BF3-BF58-97DB28AA040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592CA55-4775-43E2-9D36-28151D78562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88A26BB-AEC9-4A8B-8301-85331598FA3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35E977B-D379-402A-9D5E-39F5FA0C060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4846B48-FD2A-4521-9E18-4A8EF9C6C59D}"/>
              </a:ext>
            </a:extLst>
          </p:cNvPr>
          <p:cNvSpPr>
            <a:spLocks noGrp="1"/>
          </p:cNvSpPr>
          <p:nvPr>
            <p:ph type="dt" sz="half" idx="10"/>
          </p:nvPr>
        </p:nvSpPr>
        <p:spPr/>
        <p:txBody>
          <a:bodyPr/>
          <a:lstStyle/>
          <a:p>
            <a:fld id="{BDC91E08-53F6-4B30-8521-A8FFEF1ADBB8}" type="datetimeFigureOut">
              <a:rPr lang="en-GB" smtClean="0"/>
              <a:t>12/04/2023</a:t>
            </a:fld>
            <a:endParaRPr lang="en-GB"/>
          </a:p>
        </p:txBody>
      </p:sp>
      <p:sp>
        <p:nvSpPr>
          <p:cNvPr id="8" name="Footer Placeholder 7">
            <a:extLst>
              <a:ext uri="{FF2B5EF4-FFF2-40B4-BE49-F238E27FC236}">
                <a16:creationId xmlns:a16="http://schemas.microsoft.com/office/drawing/2014/main" id="{0EECE5EF-4648-4283-906F-AB6CF0BA1FA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A2C149-AB67-4BB6-97B3-8284400C54BD}"/>
              </a:ext>
            </a:extLst>
          </p:cNvPr>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1800895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BA98C-8B25-481D-A981-9C60D1A9147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B89638-E4FB-493F-8D10-E62960F2C5B8}"/>
              </a:ext>
            </a:extLst>
          </p:cNvPr>
          <p:cNvSpPr>
            <a:spLocks noGrp="1"/>
          </p:cNvSpPr>
          <p:nvPr>
            <p:ph type="dt" sz="half" idx="10"/>
          </p:nvPr>
        </p:nvSpPr>
        <p:spPr/>
        <p:txBody>
          <a:bodyPr/>
          <a:lstStyle/>
          <a:p>
            <a:fld id="{BDC91E08-53F6-4B30-8521-A8FFEF1ADBB8}" type="datetimeFigureOut">
              <a:rPr lang="en-GB" smtClean="0"/>
              <a:t>12/04/2023</a:t>
            </a:fld>
            <a:endParaRPr lang="en-GB"/>
          </a:p>
        </p:txBody>
      </p:sp>
      <p:sp>
        <p:nvSpPr>
          <p:cNvPr id="4" name="Footer Placeholder 3">
            <a:extLst>
              <a:ext uri="{FF2B5EF4-FFF2-40B4-BE49-F238E27FC236}">
                <a16:creationId xmlns:a16="http://schemas.microsoft.com/office/drawing/2014/main" id="{9999AE9D-D3A9-4A89-BEA0-976C8F4D08B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03697D4-AF9B-4147-AE13-C8EA549C94C0}"/>
              </a:ext>
            </a:extLst>
          </p:cNvPr>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37680257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2B5373-B591-4157-B837-4D5656152656}"/>
              </a:ext>
            </a:extLst>
          </p:cNvPr>
          <p:cNvSpPr>
            <a:spLocks noGrp="1"/>
          </p:cNvSpPr>
          <p:nvPr>
            <p:ph type="dt" sz="half" idx="10"/>
          </p:nvPr>
        </p:nvSpPr>
        <p:spPr/>
        <p:txBody>
          <a:bodyPr/>
          <a:lstStyle/>
          <a:p>
            <a:fld id="{BDC91E08-53F6-4B30-8521-A8FFEF1ADBB8}" type="datetimeFigureOut">
              <a:rPr lang="en-GB" smtClean="0"/>
              <a:t>12/04/2023</a:t>
            </a:fld>
            <a:endParaRPr lang="en-GB"/>
          </a:p>
        </p:txBody>
      </p:sp>
      <p:sp>
        <p:nvSpPr>
          <p:cNvPr id="3" name="Footer Placeholder 2">
            <a:extLst>
              <a:ext uri="{FF2B5EF4-FFF2-40B4-BE49-F238E27FC236}">
                <a16:creationId xmlns:a16="http://schemas.microsoft.com/office/drawing/2014/main" id="{0EC1BC52-B6A9-4964-A7D7-242F2245B58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749DC69-5141-4854-8CE9-84CCC12C1190}"/>
              </a:ext>
            </a:extLst>
          </p:cNvPr>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11255620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F9FDD-D50C-439D-BEC0-E927B300CB2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D0E8E3E-6CC1-403E-B73D-4083269A951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155F8B-525A-45BA-BD47-A6A151EFCFE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0D845A3-74E7-4EFD-B53C-15997C611628}"/>
              </a:ext>
            </a:extLst>
          </p:cNvPr>
          <p:cNvSpPr>
            <a:spLocks noGrp="1"/>
          </p:cNvSpPr>
          <p:nvPr>
            <p:ph type="dt" sz="half" idx="10"/>
          </p:nvPr>
        </p:nvSpPr>
        <p:spPr/>
        <p:txBody>
          <a:bodyPr/>
          <a:lstStyle/>
          <a:p>
            <a:fld id="{BDC91E08-53F6-4B30-8521-A8FFEF1ADBB8}" type="datetimeFigureOut">
              <a:rPr lang="en-GB" smtClean="0"/>
              <a:t>12/04/2023</a:t>
            </a:fld>
            <a:endParaRPr lang="en-GB"/>
          </a:p>
        </p:txBody>
      </p:sp>
      <p:sp>
        <p:nvSpPr>
          <p:cNvPr id="6" name="Footer Placeholder 5">
            <a:extLst>
              <a:ext uri="{FF2B5EF4-FFF2-40B4-BE49-F238E27FC236}">
                <a16:creationId xmlns:a16="http://schemas.microsoft.com/office/drawing/2014/main" id="{7EF3FB6B-C7EB-4A4C-8698-FA1338EE45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B7B12C-7987-4E13-B897-5BFF8E36A903}"/>
              </a:ext>
            </a:extLst>
          </p:cNvPr>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14760515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A9A84-89B5-4548-B8F6-AC18BEBB8BE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4E84F80-51C2-41C2-ABD3-7166884E5DA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a:extLst>
              <a:ext uri="{FF2B5EF4-FFF2-40B4-BE49-F238E27FC236}">
                <a16:creationId xmlns:a16="http://schemas.microsoft.com/office/drawing/2014/main" id="{42E46260-CA8A-4A0B-A555-199C88050AE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A252F50-7E52-4B7C-8113-8A25B3C615AA}"/>
              </a:ext>
            </a:extLst>
          </p:cNvPr>
          <p:cNvSpPr>
            <a:spLocks noGrp="1"/>
          </p:cNvSpPr>
          <p:nvPr>
            <p:ph type="dt" sz="half" idx="10"/>
          </p:nvPr>
        </p:nvSpPr>
        <p:spPr/>
        <p:txBody>
          <a:bodyPr/>
          <a:lstStyle/>
          <a:p>
            <a:fld id="{BDC91E08-53F6-4B30-8521-A8FFEF1ADBB8}" type="datetimeFigureOut">
              <a:rPr lang="en-GB" smtClean="0"/>
              <a:t>12/04/2023</a:t>
            </a:fld>
            <a:endParaRPr lang="en-GB"/>
          </a:p>
        </p:txBody>
      </p:sp>
      <p:sp>
        <p:nvSpPr>
          <p:cNvPr id="6" name="Footer Placeholder 5">
            <a:extLst>
              <a:ext uri="{FF2B5EF4-FFF2-40B4-BE49-F238E27FC236}">
                <a16:creationId xmlns:a16="http://schemas.microsoft.com/office/drawing/2014/main" id="{3C836E15-669C-4906-9E28-B4413F7E1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C76A5A-6243-4C94-A12A-A556A8D0D5A4}"/>
              </a:ext>
            </a:extLst>
          </p:cNvPr>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34939544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E5AB5-0707-43E2-B947-B81988A94A8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1E63C9-2C96-4FA0-8803-DF3BE4E83D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2CB5A8-2EFC-4D1F-BB3B-846DA303A93E}"/>
              </a:ext>
            </a:extLst>
          </p:cNvPr>
          <p:cNvSpPr>
            <a:spLocks noGrp="1"/>
          </p:cNvSpPr>
          <p:nvPr>
            <p:ph type="dt" sz="half" idx="10"/>
          </p:nvPr>
        </p:nvSpPr>
        <p:spPr/>
        <p:txBody>
          <a:bodyPr/>
          <a:lstStyle/>
          <a:p>
            <a:fld id="{BDC91E08-53F6-4B30-8521-A8FFEF1ADBB8}" type="datetimeFigureOut">
              <a:rPr lang="en-GB" smtClean="0"/>
              <a:t>12/04/2023</a:t>
            </a:fld>
            <a:endParaRPr lang="en-GB"/>
          </a:p>
        </p:txBody>
      </p:sp>
      <p:sp>
        <p:nvSpPr>
          <p:cNvPr id="5" name="Footer Placeholder 4">
            <a:extLst>
              <a:ext uri="{FF2B5EF4-FFF2-40B4-BE49-F238E27FC236}">
                <a16:creationId xmlns:a16="http://schemas.microsoft.com/office/drawing/2014/main" id="{31739608-1E33-4399-B4F5-CBFB113B6B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C7191F-F0C2-4AA2-AAF0-0C9A731362EA}"/>
              </a:ext>
            </a:extLst>
          </p:cNvPr>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18928735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7F759C-CB6C-4067-BAFF-5BE8EEFABED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B79F69-D7CE-4A7E-B1A9-16875928E1A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EAB4AD-480F-4648-BF69-8A338A2E6BCC}"/>
              </a:ext>
            </a:extLst>
          </p:cNvPr>
          <p:cNvSpPr>
            <a:spLocks noGrp="1"/>
          </p:cNvSpPr>
          <p:nvPr>
            <p:ph type="dt" sz="half" idx="10"/>
          </p:nvPr>
        </p:nvSpPr>
        <p:spPr/>
        <p:txBody>
          <a:bodyPr/>
          <a:lstStyle/>
          <a:p>
            <a:fld id="{BDC91E08-53F6-4B30-8521-A8FFEF1ADBB8}" type="datetimeFigureOut">
              <a:rPr lang="en-GB" smtClean="0"/>
              <a:t>12/04/2023</a:t>
            </a:fld>
            <a:endParaRPr lang="en-GB"/>
          </a:p>
        </p:txBody>
      </p:sp>
      <p:sp>
        <p:nvSpPr>
          <p:cNvPr id="5" name="Footer Placeholder 4">
            <a:extLst>
              <a:ext uri="{FF2B5EF4-FFF2-40B4-BE49-F238E27FC236}">
                <a16:creationId xmlns:a16="http://schemas.microsoft.com/office/drawing/2014/main" id="{DBBA08B3-CD4E-4DE2-BDAA-3579709AC1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DDC2BD-C6F7-4BEE-A1D3-487B2BA729AA}"/>
              </a:ext>
            </a:extLst>
          </p:cNvPr>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26012394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C91E08-53F6-4B30-8521-A8FFEF1ADBB8}" type="datetimeFigureOut">
              <a:rPr lang="en-GB" smtClean="0"/>
              <a:t>12/04/2023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2838106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32BD-2C7E-4D21-B91F-3C10726962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A6B398-C44D-4BF8-A120-DF7AD71ACF4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A95BFB3-EB1B-43D8-99D5-E6DB6E72CA6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CE25724-1D20-4E11-9A2A-8B5236655149}"/>
              </a:ext>
            </a:extLst>
          </p:cNvPr>
          <p:cNvSpPr>
            <a:spLocks noGrp="1"/>
          </p:cNvSpPr>
          <p:nvPr>
            <p:ph type="dt" sz="half" idx="10"/>
          </p:nvPr>
        </p:nvSpPr>
        <p:spPr/>
        <p:txBody>
          <a:bodyPr/>
          <a:lstStyle/>
          <a:p>
            <a:fld id="{BDC91E08-53F6-4B30-8521-A8FFEF1ADBB8}" type="datetimeFigureOut">
              <a:rPr lang="en-GB" smtClean="0"/>
              <a:t>12/04/2023</a:t>
            </a:fld>
            <a:endParaRPr lang="en-GB"/>
          </a:p>
        </p:txBody>
      </p:sp>
      <p:sp>
        <p:nvSpPr>
          <p:cNvPr id="6" name="Footer Placeholder 5">
            <a:extLst>
              <a:ext uri="{FF2B5EF4-FFF2-40B4-BE49-F238E27FC236}">
                <a16:creationId xmlns:a16="http://schemas.microsoft.com/office/drawing/2014/main" id="{72FD5A32-FB1E-4050-B211-B73EE0E328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6F3800-A7E7-4343-B776-8651C21EEB3B}"/>
              </a:ext>
            </a:extLst>
          </p:cNvPr>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16602053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24744"/>
            <a:ext cx="5482952" cy="47045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84168" y="1124744"/>
            <a:ext cx="2602632" cy="412845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GB" dirty="0"/>
          </a:p>
        </p:txBody>
      </p:sp>
      <p:sp>
        <p:nvSpPr>
          <p:cNvPr id="5" name="Date Placeholder 4"/>
          <p:cNvSpPr>
            <a:spLocks noGrp="1"/>
          </p:cNvSpPr>
          <p:nvPr>
            <p:ph type="dt" sz="half" idx="10"/>
          </p:nvPr>
        </p:nvSpPr>
        <p:spPr/>
        <p:txBody>
          <a:bodyPr/>
          <a:lstStyle/>
          <a:p>
            <a:fld id="{BDC91E08-53F6-4B30-8521-A8FFEF1ADBB8}" type="datetimeFigureOut">
              <a:rPr lang="en-GB" smtClean="0"/>
              <a:t>12/04/2023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97383A-60EC-4720-B4F7-3F8B7072D89A}" type="slidenum">
              <a:rPr lang="en-GB" smtClean="0"/>
              <a:t>‹#›</a:t>
            </a:fld>
            <a:endParaRPr lang="en-GB"/>
          </a:p>
        </p:txBody>
      </p:sp>
      <p:sp>
        <p:nvSpPr>
          <p:cNvPr id="11" name="Title 1"/>
          <p:cNvSpPr>
            <a:spLocks noGrp="1"/>
          </p:cNvSpPr>
          <p:nvPr>
            <p:ph type="title"/>
          </p:nvPr>
        </p:nvSpPr>
        <p:spPr>
          <a:xfrm>
            <a:off x="457200" y="274639"/>
            <a:ext cx="8229600" cy="778097"/>
          </a:xfrm>
        </p:spPr>
        <p:txBody>
          <a:bodyPr/>
          <a:lstStyle/>
          <a:p>
            <a:r>
              <a:rPr lang="en-US"/>
              <a:t>Click to edit Master title style</a:t>
            </a:r>
            <a:endParaRPr lang="en-GB"/>
          </a:p>
        </p:txBody>
      </p:sp>
    </p:spTree>
    <p:extLst>
      <p:ext uri="{BB962C8B-B14F-4D97-AF65-F5344CB8AC3E}">
        <p14:creationId xmlns:p14="http://schemas.microsoft.com/office/powerpoint/2010/main" val="26170989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63889" y="2348880"/>
            <a:ext cx="5472608" cy="600066"/>
          </a:xfrm>
        </p:spPr>
        <p:txBody>
          <a:bodyPr>
            <a:noAutofit/>
          </a:bodyPr>
          <a:lstStyle>
            <a:lvl1pPr algn="ctr">
              <a:defRPr sz="225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563889" y="2924946"/>
            <a:ext cx="5472608" cy="406895"/>
          </a:xfrm>
        </p:spPr>
        <p:txBody>
          <a:bodyPr>
            <a:normAutofit/>
          </a:bodyPr>
          <a:lstStyle>
            <a:lvl1pPr marL="0" indent="0" algn="ctr">
              <a:buNone/>
              <a:defRPr sz="1500">
                <a:solidFill>
                  <a:schemeClr val="bg2"/>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750C6DEC-E6F9-4F31-AAC3-9B4C10464127}"/>
              </a:ext>
            </a:extLst>
          </p:cNvPr>
          <p:cNvSpPr>
            <a:spLocks noGrp="1"/>
          </p:cNvSpPr>
          <p:nvPr>
            <p:ph type="dt" sz="half" idx="10"/>
          </p:nvPr>
        </p:nvSpPr>
        <p:spPr/>
        <p:txBody>
          <a:bodyPr/>
          <a:lstStyle>
            <a:lvl1pPr>
              <a:defRPr/>
            </a:lvl1pPr>
          </a:lstStyle>
          <a:p>
            <a:pPr>
              <a:defRPr/>
            </a:pPr>
            <a:fld id="{A525615D-0B58-41D4-9EBE-31183A8EE708}" type="datetimeFigureOut">
              <a:rPr lang="en-GB" altLang="en-US"/>
              <a:pPr>
                <a:defRPr/>
              </a:pPr>
              <a:t>12/04/2023</a:t>
            </a:fld>
            <a:endParaRPr lang="en-GB" altLang="en-US"/>
          </a:p>
        </p:txBody>
      </p:sp>
      <p:sp>
        <p:nvSpPr>
          <p:cNvPr id="5" name="Footer Placeholder 4">
            <a:extLst>
              <a:ext uri="{FF2B5EF4-FFF2-40B4-BE49-F238E27FC236}">
                <a16:creationId xmlns:a16="http://schemas.microsoft.com/office/drawing/2014/main" id="{5D694F18-C9AC-470C-A0B3-A3FEBC952B7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9740A6F-5416-4DB7-9474-F1FDAC513D4F}"/>
              </a:ext>
            </a:extLst>
          </p:cNvPr>
          <p:cNvSpPr>
            <a:spLocks noGrp="1"/>
          </p:cNvSpPr>
          <p:nvPr>
            <p:ph type="sldNum" sz="quarter" idx="12"/>
          </p:nvPr>
        </p:nvSpPr>
        <p:spPr/>
        <p:txBody>
          <a:bodyPr/>
          <a:lstStyle>
            <a:lvl1pPr>
              <a:defRPr/>
            </a:lvl1pPr>
          </a:lstStyle>
          <a:p>
            <a:pPr>
              <a:defRPr/>
            </a:pPr>
            <a:fld id="{89EDA9E6-FE06-4FBD-8AD9-1FCB06656560}" type="slidenum">
              <a:rPr lang="en-GB" altLang="en-US"/>
              <a:pPr>
                <a:defRPr/>
              </a:pPr>
              <a:t>‹#›</a:t>
            </a:fld>
            <a:endParaRPr lang="en-GB" altLang="en-US"/>
          </a:p>
        </p:txBody>
      </p:sp>
    </p:spTree>
    <p:extLst>
      <p:ext uri="{BB962C8B-B14F-4D97-AF65-F5344CB8AC3E}">
        <p14:creationId xmlns:p14="http://schemas.microsoft.com/office/powerpoint/2010/main" val="37956609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778097"/>
          </a:xfrm>
        </p:spPr>
        <p:txBody>
          <a:bodyPr/>
          <a:lstStyle/>
          <a:p>
            <a:r>
              <a:rPr lang="en-US"/>
              <a:t>Click to edit Master title style</a:t>
            </a:r>
            <a:endParaRPr lang="en-GB"/>
          </a:p>
        </p:txBody>
      </p:sp>
      <p:sp>
        <p:nvSpPr>
          <p:cNvPr id="3" name="Content Placeholder 2"/>
          <p:cNvSpPr>
            <a:spLocks noGrp="1"/>
          </p:cNvSpPr>
          <p:nvPr>
            <p:ph idx="1"/>
          </p:nvPr>
        </p:nvSpPr>
        <p:spPr>
          <a:xfrm>
            <a:off x="457200" y="1124746"/>
            <a:ext cx="8229600" cy="47045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F0825FB-DCA3-4CBB-A828-F8B82DEF7B46}"/>
              </a:ext>
            </a:extLst>
          </p:cNvPr>
          <p:cNvSpPr>
            <a:spLocks noGrp="1"/>
          </p:cNvSpPr>
          <p:nvPr>
            <p:ph type="dt" sz="half" idx="10"/>
          </p:nvPr>
        </p:nvSpPr>
        <p:spPr/>
        <p:txBody>
          <a:bodyPr/>
          <a:lstStyle>
            <a:lvl1pPr>
              <a:defRPr/>
            </a:lvl1pPr>
          </a:lstStyle>
          <a:p>
            <a:pPr>
              <a:defRPr/>
            </a:pPr>
            <a:fld id="{7560C912-53DF-44FD-85C8-38898787B803}" type="datetimeFigureOut">
              <a:rPr lang="en-GB" altLang="en-US"/>
              <a:pPr>
                <a:defRPr/>
              </a:pPr>
              <a:t>12/04/2023</a:t>
            </a:fld>
            <a:endParaRPr lang="en-GB" altLang="en-US"/>
          </a:p>
        </p:txBody>
      </p:sp>
      <p:sp>
        <p:nvSpPr>
          <p:cNvPr id="5" name="Footer Placeholder 4">
            <a:extLst>
              <a:ext uri="{FF2B5EF4-FFF2-40B4-BE49-F238E27FC236}">
                <a16:creationId xmlns:a16="http://schemas.microsoft.com/office/drawing/2014/main" id="{E8BCC12D-33C0-4A19-870A-9B7798A7D1A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8D32519-71D0-41B9-B99B-59ED6D4BE3FC}"/>
              </a:ext>
            </a:extLst>
          </p:cNvPr>
          <p:cNvSpPr>
            <a:spLocks noGrp="1"/>
          </p:cNvSpPr>
          <p:nvPr>
            <p:ph type="sldNum" sz="quarter" idx="12"/>
          </p:nvPr>
        </p:nvSpPr>
        <p:spPr/>
        <p:txBody>
          <a:bodyPr/>
          <a:lstStyle>
            <a:lvl1pPr>
              <a:defRPr/>
            </a:lvl1pPr>
          </a:lstStyle>
          <a:p>
            <a:pPr>
              <a:defRPr/>
            </a:pPr>
            <a:fld id="{4A594DBD-B58C-4AB0-B38F-7E9E4932A93C}" type="slidenum">
              <a:rPr lang="en-GB" altLang="en-US"/>
              <a:pPr>
                <a:defRPr/>
              </a:pPr>
              <a:t>‹#›</a:t>
            </a:fld>
            <a:endParaRPr lang="en-GB" altLang="en-US"/>
          </a:p>
        </p:txBody>
      </p:sp>
    </p:spTree>
    <p:extLst>
      <p:ext uri="{BB962C8B-B14F-4D97-AF65-F5344CB8AC3E}">
        <p14:creationId xmlns:p14="http://schemas.microsoft.com/office/powerpoint/2010/main" val="34166697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769865"/>
            <a:ext cx="7772400" cy="1362075"/>
          </a:xfrm>
        </p:spPr>
        <p:txBody>
          <a:bodyPr anchor="t">
            <a:noAutofit/>
          </a:bodyPr>
          <a:lstStyle>
            <a:lvl1pPr algn="ctr">
              <a:defRPr sz="3000" b="1" cap="all"/>
            </a:lvl1pPr>
          </a:lstStyle>
          <a:p>
            <a:r>
              <a:rPr lang="en-US"/>
              <a:t>Click to edit Master title style</a:t>
            </a:r>
            <a:endParaRPr lang="en-GB" dirty="0"/>
          </a:p>
        </p:txBody>
      </p:sp>
      <p:sp>
        <p:nvSpPr>
          <p:cNvPr id="3" name="Text Placeholder 2"/>
          <p:cNvSpPr>
            <a:spLocks noGrp="1"/>
          </p:cNvSpPr>
          <p:nvPr>
            <p:ph type="body" idx="1"/>
          </p:nvPr>
        </p:nvSpPr>
        <p:spPr>
          <a:xfrm>
            <a:off x="729209" y="3243958"/>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6BFAFA-5CDF-4EA4-9645-879F7F7D2B0C}"/>
              </a:ext>
            </a:extLst>
          </p:cNvPr>
          <p:cNvSpPr>
            <a:spLocks noGrp="1"/>
          </p:cNvSpPr>
          <p:nvPr>
            <p:ph type="dt" sz="half" idx="10"/>
          </p:nvPr>
        </p:nvSpPr>
        <p:spPr/>
        <p:txBody>
          <a:bodyPr/>
          <a:lstStyle>
            <a:lvl1pPr>
              <a:defRPr/>
            </a:lvl1pPr>
          </a:lstStyle>
          <a:p>
            <a:pPr>
              <a:defRPr/>
            </a:pPr>
            <a:fld id="{0D5B7738-37C1-4FC0-8CCA-AD75FD5F2A20}" type="datetimeFigureOut">
              <a:rPr lang="en-GB" altLang="en-US"/>
              <a:pPr>
                <a:defRPr/>
              </a:pPr>
              <a:t>12/04/2023</a:t>
            </a:fld>
            <a:endParaRPr lang="en-GB" altLang="en-US"/>
          </a:p>
        </p:txBody>
      </p:sp>
      <p:sp>
        <p:nvSpPr>
          <p:cNvPr id="5" name="Footer Placeholder 4">
            <a:extLst>
              <a:ext uri="{FF2B5EF4-FFF2-40B4-BE49-F238E27FC236}">
                <a16:creationId xmlns:a16="http://schemas.microsoft.com/office/drawing/2014/main" id="{BE34D6F3-D753-4F70-884A-A5004D6D0D4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3698D1C-A37D-414C-8F6C-C2308A16E119}"/>
              </a:ext>
            </a:extLst>
          </p:cNvPr>
          <p:cNvSpPr>
            <a:spLocks noGrp="1"/>
          </p:cNvSpPr>
          <p:nvPr>
            <p:ph type="sldNum" sz="quarter" idx="12"/>
          </p:nvPr>
        </p:nvSpPr>
        <p:spPr/>
        <p:txBody>
          <a:bodyPr/>
          <a:lstStyle>
            <a:lvl1pPr>
              <a:defRPr/>
            </a:lvl1pPr>
          </a:lstStyle>
          <a:p>
            <a:pPr>
              <a:defRPr/>
            </a:pPr>
            <a:fld id="{5C38B305-0C25-4F24-B2C6-13D72DDFE7B2}" type="slidenum">
              <a:rPr lang="en-GB" altLang="en-US"/>
              <a:pPr>
                <a:defRPr/>
              </a:pPr>
              <a:t>‹#›</a:t>
            </a:fld>
            <a:endParaRPr lang="en-GB" altLang="en-US"/>
          </a:p>
        </p:txBody>
      </p:sp>
    </p:spTree>
    <p:extLst>
      <p:ext uri="{BB962C8B-B14F-4D97-AF65-F5344CB8AC3E}">
        <p14:creationId xmlns:p14="http://schemas.microsoft.com/office/powerpoint/2010/main" val="36399550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24745"/>
            <a:ext cx="4038600" cy="500142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124745"/>
            <a:ext cx="4038600" cy="500142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74641"/>
            <a:ext cx="8229600" cy="778097"/>
          </a:xfrm>
        </p:spPr>
        <p:txBody>
          <a:bodyPr/>
          <a:lstStyle/>
          <a:p>
            <a:r>
              <a:rPr lang="en-US"/>
              <a:t>Click to edit Master title style</a:t>
            </a:r>
            <a:endParaRPr lang="en-GB"/>
          </a:p>
        </p:txBody>
      </p:sp>
      <p:sp>
        <p:nvSpPr>
          <p:cNvPr id="5" name="Date Placeholder 3">
            <a:extLst>
              <a:ext uri="{FF2B5EF4-FFF2-40B4-BE49-F238E27FC236}">
                <a16:creationId xmlns:a16="http://schemas.microsoft.com/office/drawing/2014/main" id="{3B195CA4-F03F-4822-8F7D-F42EBA020E19}"/>
              </a:ext>
            </a:extLst>
          </p:cNvPr>
          <p:cNvSpPr>
            <a:spLocks noGrp="1"/>
          </p:cNvSpPr>
          <p:nvPr>
            <p:ph type="dt" sz="half" idx="10"/>
          </p:nvPr>
        </p:nvSpPr>
        <p:spPr/>
        <p:txBody>
          <a:bodyPr/>
          <a:lstStyle>
            <a:lvl1pPr>
              <a:defRPr/>
            </a:lvl1pPr>
          </a:lstStyle>
          <a:p>
            <a:pPr>
              <a:defRPr/>
            </a:pPr>
            <a:fld id="{DFE9EC73-9FFC-440E-AFE4-B20D6A2C2DE7}" type="datetimeFigureOut">
              <a:rPr lang="en-GB" altLang="en-US"/>
              <a:pPr>
                <a:defRPr/>
              </a:pPr>
              <a:t>12/04/2023</a:t>
            </a:fld>
            <a:endParaRPr lang="en-GB" altLang="en-US"/>
          </a:p>
        </p:txBody>
      </p:sp>
      <p:sp>
        <p:nvSpPr>
          <p:cNvPr id="6" name="Footer Placeholder 4">
            <a:extLst>
              <a:ext uri="{FF2B5EF4-FFF2-40B4-BE49-F238E27FC236}">
                <a16:creationId xmlns:a16="http://schemas.microsoft.com/office/drawing/2014/main" id="{EA3A1ACF-3F91-4446-B045-9EAC6727A0AA}"/>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71813CFD-D6A0-4152-B692-9DB1AECF3B5B}"/>
              </a:ext>
            </a:extLst>
          </p:cNvPr>
          <p:cNvSpPr>
            <a:spLocks noGrp="1"/>
          </p:cNvSpPr>
          <p:nvPr>
            <p:ph type="sldNum" sz="quarter" idx="12"/>
          </p:nvPr>
        </p:nvSpPr>
        <p:spPr/>
        <p:txBody>
          <a:bodyPr/>
          <a:lstStyle>
            <a:lvl1pPr>
              <a:defRPr/>
            </a:lvl1pPr>
          </a:lstStyle>
          <a:p>
            <a:pPr>
              <a:defRPr/>
            </a:pPr>
            <a:fld id="{073E28D1-3EA8-4073-9798-60679A34D8A3}" type="slidenum">
              <a:rPr lang="en-GB" altLang="en-US"/>
              <a:pPr>
                <a:defRPr/>
              </a:pPr>
              <a:t>‹#›</a:t>
            </a:fld>
            <a:endParaRPr lang="en-GB" altLang="en-US"/>
          </a:p>
        </p:txBody>
      </p:sp>
    </p:spTree>
    <p:extLst>
      <p:ext uri="{BB962C8B-B14F-4D97-AF65-F5344CB8AC3E}">
        <p14:creationId xmlns:p14="http://schemas.microsoft.com/office/powerpoint/2010/main" val="18342592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1" y="1124746"/>
            <a:ext cx="5482952" cy="470452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84168" y="1124746"/>
            <a:ext cx="2602632" cy="4128459"/>
          </a:xfrm>
        </p:spPr>
        <p:txBody>
          <a:bodyPr/>
          <a:lstStyle>
            <a:lvl1pPr marL="0" indent="0">
              <a:buNone/>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11" name="Title 1"/>
          <p:cNvSpPr>
            <a:spLocks noGrp="1"/>
          </p:cNvSpPr>
          <p:nvPr>
            <p:ph type="title"/>
          </p:nvPr>
        </p:nvSpPr>
        <p:spPr>
          <a:xfrm>
            <a:off x="457200" y="274641"/>
            <a:ext cx="8229600" cy="778097"/>
          </a:xfrm>
        </p:spPr>
        <p:txBody>
          <a:bodyPr/>
          <a:lstStyle/>
          <a:p>
            <a:r>
              <a:rPr lang="en-US"/>
              <a:t>Click to edit Master title style</a:t>
            </a:r>
            <a:endParaRPr lang="en-GB"/>
          </a:p>
        </p:txBody>
      </p:sp>
      <p:sp>
        <p:nvSpPr>
          <p:cNvPr id="5" name="Date Placeholder 3">
            <a:extLst>
              <a:ext uri="{FF2B5EF4-FFF2-40B4-BE49-F238E27FC236}">
                <a16:creationId xmlns:a16="http://schemas.microsoft.com/office/drawing/2014/main" id="{D67EA854-BA3E-4310-981C-F1536799E060}"/>
              </a:ext>
            </a:extLst>
          </p:cNvPr>
          <p:cNvSpPr>
            <a:spLocks noGrp="1"/>
          </p:cNvSpPr>
          <p:nvPr>
            <p:ph type="dt" sz="half" idx="10"/>
          </p:nvPr>
        </p:nvSpPr>
        <p:spPr/>
        <p:txBody>
          <a:bodyPr/>
          <a:lstStyle>
            <a:lvl1pPr>
              <a:defRPr/>
            </a:lvl1pPr>
          </a:lstStyle>
          <a:p>
            <a:pPr>
              <a:defRPr/>
            </a:pPr>
            <a:fld id="{9957AF93-7977-4302-816A-8F7227054469}" type="datetimeFigureOut">
              <a:rPr lang="en-GB" altLang="en-US"/>
              <a:pPr>
                <a:defRPr/>
              </a:pPr>
              <a:t>12/04/2023</a:t>
            </a:fld>
            <a:endParaRPr lang="en-GB" altLang="en-US"/>
          </a:p>
        </p:txBody>
      </p:sp>
      <p:sp>
        <p:nvSpPr>
          <p:cNvPr id="6" name="Footer Placeholder 4">
            <a:extLst>
              <a:ext uri="{FF2B5EF4-FFF2-40B4-BE49-F238E27FC236}">
                <a16:creationId xmlns:a16="http://schemas.microsoft.com/office/drawing/2014/main" id="{F70BED16-9627-4B36-B164-3F65A0E952DF}"/>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3824E569-3E00-4F3A-BC79-081D61861722}"/>
              </a:ext>
            </a:extLst>
          </p:cNvPr>
          <p:cNvSpPr>
            <a:spLocks noGrp="1"/>
          </p:cNvSpPr>
          <p:nvPr>
            <p:ph type="sldNum" sz="quarter" idx="12"/>
          </p:nvPr>
        </p:nvSpPr>
        <p:spPr/>
        <p:txBody>
          <a:bodyPr/>
          <a:lstStyle>
            <a:lvl1pPr>
              <a:defRPr/>
            </a:lvl1pPr>
          </a:lstStyle>
          <a:p>
            <a:pPr>
              <a:defRPr/>
            </a:pPr>
            <a:fld id="{0D1CEBF6-9A81-490F-806F-95DC10E965FB}" type="slidenum">
              <a:rPr lang="en-GB" altLang="en-US"/>
              <a:pPr>
                <a:defRPr/>
              </a:pPr>
              <a:t>‹#›</a:t>
            </a:fld>
            <a:endParaRPr lang="en-GB" altLang="en-US"/>
          </a:p>
        </p:txBody>
      </p:sp>
    </p:spTree>
    <p:extLst>
      <p:ext uri="{BB962C8B-B14F-4D97-AF65-F5344CB8AC3E}">
        <p14:creationId xmlns:p14="http://schemas.microsoft.com/office/powerpoint/2010/main" val="16735665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C8FCA7A-49B9-4CAD-8E0C-A708180B3AA4}"/>
              </a:ext>
            </a:extLst>
          </p:cNvPr>
          <p:cNvSpPr>
            <a:spLocks noGrp="1"/>
          </p:cNvSpPr>
          <p:nvPr>
            <p:ph type="dt" sz="half" idx="10"/>
          </p:nvPr>
        </p:nvSpPr>
        <p:spPr/>
        <p:txBody>
          <a:bodyPr/>
          <a:lstStyle>
            <a:lvl1pPr>
              <a:defRPr/>
            </a:lvl1pPr>
          </a:lstStyle>
          <a:p>
            <a:pPr>
              <a:defRPr/>
            </a:pPr>
            <a:fld id="{5FC9A3C7-D891-417E-BABF-DA6CF3EB881F}" type="datetimeFigureOut">
              <a:rPr lang="en-GB" altLang="en-US"/>
              <a:pPr>
                <a:defRPr/>
              </a:pPr>
              <a:t>12/04/2023</a:t>
            </a:fld>
            <a:endParaRPr lang="en-GB" altLang="en-US"/>
          </a:p>
        </p:txBody>
      </p:sp>
      <p:sp>
        <p:nvSpPr>
          <p:cNvPr id="3" name="Footer Placeholder 4">
            <a:extLst>
              <a:ext uri="{FF2B5EF4-FFF2-40B4-BE49-F238E27FC236}">
                <a16:creationId xmlns:a16="http://schemas.microsoft.com/office/drawing/2014/main" id="{2CFC2561-6E00-423F-84BA-ABCA984B2066}"/>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4D21AA2E-5643-4C03-936B-147B00973279}"/>
              </a:ext>
            </a:extLst>
          </p:cNvPr>
          <p:cNvSpPr>
            <a:spLocks noGrp="1"/>
          </p:cNvSpPr>
          <p:nvPr>
            <p:ph type="sldNum" sz="quarter" idx="12"/>
          </p:nvPr>
        </p:nvSpPr>
        <p:spPr/>
        <p:txBody>
          <a:bodyPr/>
          <a:lstStyle>
            <a:lvl1pPr>
              <a:defRPr/>
            </a:lvl1pPr>
          </a:lstStyle>
          <a:p>
            <a:pPr>
              <a:defRPr/>
            </a:pPr>
            <a:fld id="{66455132-94C8-472A-ACFD-489359A2FBC2}" type="slidenum">
              <a:rPr lang="en-GB" altLang="en-US"/>
              <a:pPr>
                <a:defRPr/>
              </a:pPr>
              <a:t>‹#›</a:t>
            </a:fld>
            <a:endParaRPr lang="en-GB" altLang="en-US"/>
          </a:p>
        </p:txBody>
      </p:sp>
    </p:spTree>
    <p:extLst>
      <p:ext uri="{BB962C8B-B14F-4D97-AF65-F5344CB8AC3E}">
        <p14:creationId xmlns:p14="http://schemas.microsoft.com/office/powerpoint/2010/main" val="15465966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520" y="4797154"/>
            <a:ext cx="5486400" cy="566739"/>
          </a:xfrm>
        </p:spPr>
        <p:txBody>
          <a:bodyPr anchor="b"/>
          <a:lstStyle>
            <a:lvl1pPr algn="l">
              <a:defRPr sz="1500" b="1"/>
            </a:lvl1pPr>
          </a:lstStyle>
          <a:p>
            <a:r>
              <a:rPr lang="en-US"/>
              <a:t>Click to edit Master title style</a:t>
            </a:r>
            <a:endParaRPr lang="en-GB" dirty="0"/>
          </a:p>
        </p:txBody>
      </p:sp>
      <p:sp>
        <p:nvSpPr>
          <p:cNvPr id="3" name="Picture Placeholder 2"/>
          <p:cNvSpPr>
            <a:spLocks noGrp="1"/>
          </p:cNvSpPr>
          <p:nvPr>
            <p:ph type="pic" idx="1"/>
          </p:nvPr>
        </p:nvSpPr>
        <p:spPr>
          <a:xfrm>
            <a:off x="251520" y="260650"/>
            <a:ext cx="8568952" cy="4466927"/>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251520" y="5373218"/>
            <a:ext cx="8640960" cy="36591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AF67E2DC-A11E-4752-BAEB-876561E95BD6}"/>
              </a:ext>
            </a:extLst>
          </p:cNvPr>
          <p:cNvSpPr>
            <a:spLocks noGrp="1"/>
          </p:cNvSpPr>
          <p:nvPr>
            <p:ph type="dt" sz="half" idx="10"/>
          </p:nvPr>
        </p:nvSpPr>
        <p:spPr/>
        <p:txBody>
          <a:bodyPr/>
          <a:lstStyle>
            <a:lvl1pPr>
              <a:defRPr/>
            </a:lvl1pPr>
          </a:lstStyle>
          <a:p>
            <a:pPr>
              <a:defRPr/>
            </a:pPr>
            <a:fld id="{91DF39DA-C76D-4C9F-9610-FDE02C1449DB}" type="datetimeFigureOut">
              <a:rPr lang="en-GB" altLang="en-US"/>
              <a:pPr>
                <a:defRPr/>
              </a:pPr>
              <a:t>12/04/2023</a:t>
            </a:fld>
            <a:endParaRPr lang="en-GB" altLang="en-US"/>
          </a:p>
        </p:txBody>
      </p:sp>
      <p:sp>
        <p:nvSpPr>
          <p:cNvPr id="6" name="Footer Placeholder 4">
            <a:extLst>
              <a:ext uri="{FF2B5EF4-FFF2-40B4-BE49-F238E27FC236}">
                <a16:creationId xmlns:a16="http://schemas.microsoft.com/office/drawing/2014/main" id="{E5BF106D-3123-494C-B6EF-84C7CD840E1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8154A5E1-AD14-4BFF-A634-21A75835E5DE}"/>
              </a:ext>
            </a:extLst>
          </p:cNvPr>
          <p:cNvSpPr>
            <a:spLocks noGrp="1"/>
          </p:cNvSpPr>
          <p:nvPr>
            <p:ph type="sldNum" sz="quarter" idx="12"/>
          </p:nvPr>
        </p:nvSpPr>
        <p:spPr/>
        <p:txBody>
          <a:bodyPr/>
          <a:lstStyle>
            <a:lvl1pPr>
              <a:defRPr/>
            </a:lvl1pPr>
          </a:lstStyle>
          <a:p>
            <a:pPr>
              <a:defRPr/>
            </a:pPr>
            <a:fld id="{E4A9D22C-C461-4BAE-BB7D-57094B7980F4}" type="slidenum">
              <a:rPr lang="en-GB" altLang="en-US"/>
              <a:pPr>
                <a:defRPr/>
              </a:pPr>
              <a:t>‹#›</a:t>
            </a:fld>
            <a:endParaRPr lang="en-GB" altLang="en-US"/>
          </a:p>
        </p:txBody>
      </p:sp>
    </p:spTree>
    <p:extLst>
      <p:ext uri="{BB962C8B-B14F-4D97-AF65-F5344CB8AC3E}">
        <p14:creationId xmlns:p14="http://schemas.microsoft.com/office/powerpoint/2010/main" val="29859612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9E0779-4C8F-4E97-94D0-5CE7F8B6B1A6}"/>
              </a:ext>
            </a:extLst>
          </p:cNvPr>
          <p:cNvSpPr/>
          <p:nvPr/>
        </p:nvSpPr>
        <p:spPr>
          <a:xfrm>
            <a:off x="0" y="0"/>
            <a:ext cx="9144000" cy="5589588"/>
          </a:xfrm>
          <a:prstGeom prst="rect">
            <a:avLst/>
          </a:prstGeom>
          <a:solidFill>
            <a:srgbClr val="B7B7B7"/>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defRPr/>
            </a:pPr>
            <a:endParaRPr lang="en-US" altLang="en-US" sz="1350">
              <a:solidFill>
                <a:srgbClr val="FFFFFF"/>
              </a:solidFill>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AD501018-6CAF-4E58-82E4-4CB23F6CA77C}"/>
              </a:ext>
            </a:extLst>
          </p:cNvPr>
          <p:cNvSpPr>
            <a:spLocks noGrp="1"/>
          </p:cNvSpPr>
          <p:nvPr>
            <p:ph type="dt" sz="half" idx="10"/>
          </p:nvPr>
        </p:nvSpPr>
        <p:spPr/>
        <p:txBody>
          <a:bodyPr/>
          <a:lstStyle>
            <a:lvl1pPr>
              <a:defRPr/>
            </a:lvl1pPr>
          </a:lstStyle>
          <a:p>
            <a:pPr>
              <a:defRPr/>
            </a:pPr>
            <a:fld id="{FE5FC9DF-40B1-40EA-96B9-03F2AE57C424}" type="datetimeFigureOut">
              <a:rPr lang="en-US" altLang="en-US"/>
              <a:pPr>
                <a:defRPr/>
              </a:pPr>
              <a:t>4/12/2023</a:t>
            </a:fld>
            <a:endParaRPr lang="en-US" altLang="en-US"/>
          </a:p>
        </p:txBody>
      </p:sp>
      <p:sp>
        <p:nvSpPr>
          <p:cNvPr id="5" name="Footer Placeholder 3">
            <a:extLst>
              <a:ext uri="{FF2B5EF4-FFF2-40B4-BE49-F238E27FC236}">
                <a16:creationId xmlns:a16="http://schemas.microsoft.com/office/drawing/2014/main" id="{E5A63B91-C71B-407F-8857-F19FA78F665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4">
            <a:extLst>
              <a:ext uri="{FF2B5EF4-FFF2-40B4-BE49-F238E27FC236}">
                <a16:creationId xmlns:a16="http://schemas.microsoft.com/office/drawing/2014/main" id="{50835B18-B1E4-4B28-8D79-6A13E399E7B0}"/>
              </a:ext>
            </a:extLst>
          </p:cNvPr>
          <p:cNvSpPr>
            <a:spLocks noGrp="1"/>
          </p:cNvSpPr>
          <p:nvPr>
            <p:ph type="sldNum" sz="quarter" idx="12"/>
          </p:nvPr>
        </p:nvSpPr>
        <p:spPr/>
        <p:txBody>
          <a:bodyPr/>
          <a:lstStyle>
            <a:lvl1pPr>
              <a:defRPr/>
            </a:lvl1pPr>
          </a:lstStyle>
          <a:p>
            <a:pPr>
              <a:defRPr/>
            </a:pPr>
            <a:fld id="{AF260405-29D4-4C20-ACCE-74D8FB391D62}" type="slidenum">
              <a:rPr lang="en-US" altLang="en-US"/>
              <a:pPr>
                <a:defRPr/>
              </a:pPr>
              <a:t>‹#›</a:t>
            </a:fld>
            <a:endParaRPr lang="en-US" altLang="en-US"/>
          </a:p>
        </p:txBody>
      </p:sp>
    </p:spTree>
    <p:extLst>
      <p:ext uri="{BB962C8B-B14F-4D97-AF65-F5344CB8AC3E}">
        <p14:creationId xmlns:p14="http://schemas.microsoft.com/office/powerpoint/2010/main" val="33866909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AB548D-C1DD-41B6-A3C7-462DBCC0513A}"/>
              </a:ext>
            </a:extLst>
          </p:cNvPr>
          <p:cNvSpPr/>
          <p:nvPr/>
        </p:nvSpPr>
        <p:spPr>
          <a:xfrm>
            <a:off x="904875" y="1989140"/>
            <a:ext cx="7315200" cy="15716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defRPr/>
            </a:pPr>
            <a:endParaRPr lang="en-US" altLang="en-US" sz="1800">
              <a:solidFill>
                <a:srgbClr val="FFFFFF"/>
              </a:solidFill>
            </a:endParaRPr>
          </a:p>
        </p:txBody>
      </p:sp>
      <p:sp>
        <p:nvSpPr>
          <p:cNvPr id="4" name="Rectangle 3">
            <a:extLst>
              <a:ext uri="{FF2B5EF4-FFF2-40B4-BE49-F238E27FC236}">
                <a16:creationId xmlns:a16="http://schemas.microsoft.com/office/drawing/2014/main" id="{56FF7368-E896-47BF-95AE-007A462EF5B5}"/>
              </a:ext>
            </a:extLst>
          </p:cNvPr>
          <p:cNvSpPr/>
          <p:nvPr/>
        </p:nvSpPr>
        <p:spPr>
          <a:xfrm>
            <a:off x="904875" y="1989140"/>
            <a:ext cx="211138" cy="15716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defRPr/>
            </a:pPr>
            <a:endParaRPr lang="en-US" altLang="en-US" sz="1800">
              <a:solidFill>
                <a:srgbClr val="FFFFFF"/>
              </a:solidFill>
            </a:endParaRPr>
          </a:p>
        </p:txBody>
      </p:sp>
      <p:sp>
        <p:nvSpPr>
          <p:cNvPr id="8" name="Title 7"/>
          <p:cNvSpPr>
            <a:spLocks noGrp="1"/>
          </p:cNvSpPr>
          <p:nvPr>
            <p:ph type="ctrTitle"/>
          </p:nvPr>
        </p:nvSpPr>
        <p:spPr>
          <a:xfrm>
            <a:off x="1219200" y="2294384"/>
            <a:ext cx="6858000" cy="990600"/>
          </a:xfrm>
        </p:spPr>
        <p:txBody>
          <a:bodyPr anchor="t"/>
          <a:lstStyle>
            <a:lvl1pPr algn="r">
              <a:defRPr sz="2400">
                <a:solidFill>
                  <a:schemeClr val="tx1"/>
                </a:solidFill>
              </a:defRPr>
            </a:lvl1pPr>
          </a:lstStyle>
          <a:p>
            <a:r>
              <a:rPr lang="en-US"/>
              <a:t>Click to edit Master title style</a:t>
            </a:r>
          </a:p>
        </p:txBody>
      </p:sp>
      <p:sp>
        <p:nvSpPr>
          <p:cNvPr id="5" name="Date Placeholder 27">
            <a:extLst>
              <a:ext uri="{FF2B5EF4-FFF2-40B4-BE49-F238E27FC236}">
                <a16:creationId xmlns:a16="http://schemas.microsoft.com/office/drawing/2014/main" id="{32AB5DB4-1344-4FE4-A2FA-BD6AA7E3D588}"/>
              </a:ext>
            </a:extLst>
          </p:cNvPr>
          <p:cNvSpPr>
            <a:spLocks noGrp="1"/>
          </p:cNvSpPr>
          <p:nvPr>
            <p:ph type="dt" sz="half" idx="10"/>
          </p:nvPr>
        </p:nvSpPr>
        <p:spPr>
          <a:xfrm>
            <a:off x="6400800" y="6354763"/>
            <a:ext cx="2286000" cy="366712"/>
          </a:xfrm>
        </p:spPr>
        <p:txBody>
          <a:bodyPr/>
          <a:lstStyle>
            <a:lvl1pPr>
              <a:defRPr sz="1050"/>
            </a:lvl1pPr>
          </a:lstStyle>
          <a:p>
            <a:pPr>
              <a:defRPr/>
            </a:pPr>
            <a:fld id="{3867DB9B-835D-4C43-A29B-4556A5399979}" type="datetimeFigureOut">
              <a:rPr lang="en-US" altLang="en-US"/>
              <a:pPr>
                <a:defRPr/>
              </a:pPr>
              <a:t>4/12/2023</a:t>
            </a:fld>
            <a:endParaRPr lang="en-US" altLang="en-US"/>
          </a:p>
        </p:txBody>
      </p:sp>
      <p:sp>
        <p:nvSpPr>
          <p:cNvPr id="6" name="Footer Placeholder 16">
            <a:extLst>
              <a:ext uri="{FF2B5EF4-FFF2-40B4-BE49-F238E27FC236}">
                <a16:creationId xmlns:a16="http://schemas.microsoft.com/office/drawing/2014/main" id="{2A8EA28A-49CC-4DFD-8439-4AFD95152EC6}"/>
              </a:ext>
            </a:extLst>
          </p:cNvPr>
          <p:cNvSpPr>
            <a:spLocks noGrp="1"/>
          </p:cNvSpPr>
          <p:nvPr>
            <p:ph type="ftr" sz="quarter" idx="11"/>
          </p:nvPr>
        </p:nvSpPr>
        <p:spPr>
          <a:xfrm>
            <a:off x="2898775" y="6354763"/>
            <a:ext cx="3475038" cy="366712"/>
          </a:xfrm>
        </p:spPr>
        <p:txBody>
          <a:bodyPr/>
          <a:lstStyle>
            <a:lvl1pPr>
              <a:defRPr/>
            </a:lvl1pPr>
          </a:lstStyle>
          <a:p>
            <a:pPr>
              <a:defRPr/>
            </a:pPr>
            <a:endParaRPr lang="en-US" altLang="en-US"/>
          </a:p>
        </p:txBody>
      </p:sp>
      <p:sp>
        <p:nvSpPr>
          <p:cNvPr id="7" name="Slide Number Placeholder 28">
            <a:extLst>
              <a:ext uri="{FF2B5EF4-FFF2-40B4-BE49-F238E27FC236}">
                <a16:creationId xmlns:a16="http://schemas.microsoft.com/office/drawing/2014/main" id="{718F6345-5536-4BBF-9412-736F8046ECEA}"/>
              </a:ext>
            </a:extLst>
          </p:cNvPr>
          <p:cNvSpPr>
            <a:spLocks noGrp="1"/>
          </p:cNvSpPr>
          <p:nvPr>
            <p:ph type="sldNum" sz="quarter" idx="12"/>
          </p:nvPr>
        </p:nvSpPr>
        <p:spPr>
          <a:xfrm>
            <a:off x="1216025" y="6354763"/>
            <a:ext cx="1219200" cy="366712"/>
          </a:xfrm>
        </p:spPr>
        <p:txBody>
          <a:bodyPr/>
          <a:lstStyle>
            <a:lvl1pPr>
              <a:defRPr/>
            </a:lvl1pPr>
          </a:lstStyle>
          <a:p>
            <a:pPr>
              <a:defRPr/>
            </a:pPr>
            <a:fld id="{3800EDE2-F618-4CEB-9820-8DE583AAE560}" type="slidenum">
              <a:rPr lang="en-US" altLang="en-US"/>
              <a:pPr>
                <a:defRPr/>
              </a:pPr>
              <a:t>‹#›</a:t>
            </a:fld>
            <a:endParaRPr lang="en-US" altLang="en-US"/>
          </a:p>
        </p:txBody>
      </p:sp>
    </p:spTree>
    <p:extLst>
      <p:ext uri="{BB962C8B-B14F-4D97-AF65-F5344CB8AC3E}">
        <p14:creationId xmlns:p14="http://schemas.microsoft.com/office/powerpoint/2010/main" val="62884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1B909-C0EA-4BA2-9B07-472E27C0B14C}"/>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EB9491-46D0-4BF3-BF58-97DB28AA040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592CA55-4775-43E2-9D36-28151D78562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88A26BB-AEC9-4A8B-8301-85331598FA3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35E977B-D379-402A-9D5E-39F5FA0C060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4846B48-FD2A-4521-9E18-4A8EF9C6C59D}"/>
              </a:ext>
            </a:extLst>
          </p:cNvPr>
          <p:cNvSpPr>
            <a:spLocks noGrp="1"/>
          </p:cNvSpPr>
          <p:nvPr>
            <p:ph type="dt" sz="half" idx="10"/>
          </p:nvPr>
        </p:nvSpPr>
        <p:spPr/>
        <p:txBody>
          <a:bodyPr/>
          <a:lstStyle/>
          <a:p>
            <a:fld id="{BDC91E08-53F6-4B30-8521-A8FFEF1ADBB8}" type="datetimeFigureOut">
              <a:rPr lang="en-GB" smtClean="0"/>
              <a:t>12/04/2023</a:t>
            </a:fld>
            <a:endParaRPr lang="en-GB"/>
          </a:p>
        </p:txBody>
      </p:sp>
      <p:sp>
        <p:nvSpPr>
          <p:cNvPr id="8" name="Footer Placeholder 7">
            <a:extLst>
              <a:ext uri="{FF2B5EF4-FFF2-40B4-BE49-F238E27FC236}">
                <a16:creationId xmlns:a16="http://schemas.microsoft.com/office/drawing/2014/main" id="{0EECE5EF-4648-4283-906F-AB6CF0BA1FA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A2C149-AB67-4BB6-97B3-8284400C54BD}"/>
              </a:ext>
            </a:extLst>
          </p:cNvPr>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14797148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762000"/>
            <a:ext cx="77724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5">
            <a:extLst>
              <a:ext uri="{FF2B5EF4-FFF2-40B4-BE49-F238E27FC236}">
                <a16:creationId xmlns:a16="http://schemas.microsoft.com/office/drawing/2014/main" id="{0B838CFE-CDE0-435F-81A9-A0B5ABC327EC}"/>
              </a:ext>
            </a:extLst>
          </p:cNvPr>
          <p:cNvSpPr>
            <a:spLocks noGrp="1" noChangeArrowheads="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238559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762000"/>
          </a:xfrm>
        </p:spPr>
        <p:txBody>
          <a:bodyPr/>
          <a:lstStyle/>
          <a:p>
            <a:r>
              <a:rPr lang="en-US"/>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normAutofit/>
          </a:bodyPr>
          <a:lstStyle/>
          <a:p>
            <a:pPr lvl="0"/>
            <a:r>
              <a:rPr lang="en-US" noProof="0"/>
              <a:t>Click icon to add table</a:t>
            </a:r>
            <a:endParaRPr lang="en-GB" noProof="0"/>
          </a:p>
        </p:txBody>
      </p:sp>
      <p:sp>
        <p:nvSpPr>
          <p:cNvPr id="4" name="Rectangle 5">
            <a:extLst>
              <a:ext uri="{FF2B5EF4-FFF2-40B4-BE49-F238E27FC236}">
                <a16:creationId xmlns:a16="http://schemas.microsoft.com/office/drawing/2014/main" id="{C56E11A6-6385-4D98-BAAE-8201B7A81833}"/>
              </a:ext>
            </a:extLst>
          </p:cNvPr>
          <p:cNvSpPr>
            <a:spLocks noGrp="1" noChangeArrowheads="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1423401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a:t>Click to edit Master title style</a:t>
            </a:r>
          </a:p>
        </p:txBody>
      </p:sp>
      <p:sp>
        <p:nvSpPr>
          <p:cNvPr id="3" name="Date Placeholder 2">
            <a:extLst>
              <a:ext uri="{FF2B5EF4-FFF2-40B4-BE49-F238E27FC236}">
                <a16:creationId xmlns:a16="http://schemas.microsoft.com/office/drawing/2014/main" id="{AC3607D5-1CE8-4AE8-B629-0F92AEFE1376}"/>
              </a:ext>
            </a:extLst>
          </p:cNvPr>
          <p:cNvSpPr>
            <a:spLocks noGrp="1"/>
          </p:cNvSpPr>
          <p:nvPr>
            <p:ph type="dt" sz="half" idx="10"/>
          </p:nvPr>
        </p:nvSpPr>
        <p:spPr/>
        <p:txBody>
          <a:bodyPr/>
          <a:lstStyle>
            <a:lvl1pPr>
              <a:defRPr/>
            </a:lvl1pPr>
          </a:lstStyle>
          <a:p>
            <a:pPr>
              <a:defRPr/>
            </a:pPr>
            <a:fld id="{532B8611-B03C-403D-A7A5-0E11F3EBD1B4}" type="datetimeFigureOut">
              <a:rPr lang="en-US" altLang="en-US"/>
              <a:pPr>
                <a:defRPr/>
              </a:pPr>
              <a:t>4/12/2023</a:t>
            </a:fld>
            <a:endParaRPr lang="en-US" altLang="en-US"/>
          </a:p>
        </p:txBody>
      </p:sp>
      <p:sp>
        <p:nvSpPr>
          <p:cNvPr id="4" name="Footer Placeholder 3">
            <a:extLst>
              <a:ext uri="{FF2B5EF4-FFF2-40B4-BE49-F238E27FC236}">
                <a16:creationId xmlns:a16="http://schemas.microsoft.com/office/drawing/2014/main" id="{84B20643-930A-49FC-92B9-319FB07286EA}"/>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C5ACBD67-6D5D-44C9-8942-C859EFA3C363}"/>
              </a:ext>
            </a:extLst>
          </p:cNvPr>
          <p:cNvSpPr>
            <a:spLocks noGrp="1"/>
          </p:cNvSpPr>
          <p:nvPr>
            <p:ph type="sldNum" sz="quarter" idx="12"/>
          </p:nvPr>
        </p:nvSpPr>
        <p:spPr/>
        <p:txBody>
          <a:bodyPr/>
          <a:lstStyle>
            <a:lvl1pPr>
              <a:defRPr/>
            </a:lvl1pPr>
          </a:lstStyle>
          <a:p>
            <a:pPr>
              <a:defRPr/>
            </a:pPr>
            <a:fld id="{70B2ACC2-773F-4EB3-BA51-5299CDAC7608}" type="slidenum">
              <a:rPr lang="en-US" altLang="en-US"/>
              <a:pPr>
                <a:defRPr/>
              </a:pPr>
              <a:t>‹#›</a:t>
            </a:fld>
            <a:endParaRPr lang="en-US" altLang="en-US"/>
          </a:p>
        </p:txBody>
      </p:sp>
    </p:spTree>
    <p:extLst>
      <p:ext uri="{BB962C8B-B14F-4D97-AF65-F5344CB8AC3E}">
        <p14:creationId xmlns:p14="http://schemas.microsoft.com/office/powerpoint/2010/main" val="37540276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762000"/>
          </a:xfrm>
        </p:spPr>
        <p:txBody>
          <a:bodyPr/>
          <a:lstStyle/>
          <a:p>
            <a:r>
              <a:rPr lang="en-US"/>
              <a:t>Click to edit Master title style</a:t>
            </a:r>
            <a:endParaRPr lang="en-GB"/>
          </a:p>
        </p:txBody>
      </p:sp>
      <p:sp>
        <p:nvSpPr>
          <p:cNvPr id="3" name="SmartArt Placeholder 2"/>
          <p:cNvSpPr>
            <a:spLocks noGrp="1"/>
          </p:cNvSpPr>
          <p:nvPr>
            <p:ph type="dgm" idx="1"/>
          </p:nvPr>
        </p:nvSpPr>
        <p:spPr>
          <a:xfrm>
            <a:off x="685800" y="1981200"/>
            <a:ext cx="7772400" cy="4114800"/>
          </a:xfrm>
        </p:spPr>
        <p:txBody>
          <a:bodyPr>
            <a:normAutofit/>
          </a:bodyPr>
          <a:lstStyle/>
          <a:p>
            <a:pPr lvl="0"/>
            <a:r>
              <a:rPr lang="en-US" noProof="0"/>
              <a:t>Click icon to add SmartArt graphic</a:t>
            </a:r>
            <a:endParaRPr lang="en-GB" noProof="0"/>
          </a:p>
        </p:txBody>
      </p:sp>
      <p:sp>
        <p:nvSpPr>
          <p:cNvPr id="4" name="Rectangle 5">
            <a:extLst>
              <a:ext uri="{FF2B5EF4-FFF2-40B4-BE49-F238E27FC236}">
                <a16:creationId xmlns:a16="http://schemas.microsoft.com/office/drawing/2014/main" id="{0B187BEE-4232-41C0-A5C0-319956BE2AAD}"/>
              </a:ext>
            </a:extLst>
          </p:cNvPr>
          <p:cNvSpPr>
            <a:spLocks noGrp="1" noChangeArrowheads="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317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BA98C-8B25-481D-A981-9C60D1A9147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B89638-E4FB-493F-8D10-E62960F2C5B8}"/>
              </a:ext>
            </a:extLst>
          </p:cNvPr>
          <p:cNvSpPr>
            <a:spLocks noGrp="1"/>
          </p:cNvSpPr>
          <p:nvPr>
            <p:ph type="dt" sz="half" idx="10"/>
          </p:nvPr>
        </p:nvSpPr>
        <p:spPr/>
        <p:txBody>
          <a:bodyPr/>
          <a:lstStyle/>
          <a:p>
            <a:fld id="{BDC91E08-53F6-4B30-8521-A8FFEF1ADBB8}" type="datetimeFigureOut">
              <a:rPr lang="en-GB" smtClean="0"/>
              <a:t>12/04/2023</a:t>
            </a:fld>
            <a:endParaRPr lang="en-GB"/>
          </a:p>
        </p:txBody>
      </p:sp>
      <p:sp>
        <p:nvSpPr>
          <p:cNvPr id="4" name="Footer Placeholder 3">
            <a:extLst>
              <a:ext uri="{FF2B5EF4-FFF2-40B4-BE49-F238E27FC236}">
                <a16:creationId xmlns:a16="http://schemas.microsoft.com/office/drawing/2014/main" id="{9999AE9D-D3A9-4A89-BEA0-976C8F4D08B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03697D4-AF9B-4147-AE13-C8EA549C94C0}"/>
              </a:ext>
            </a:extLst>
          </p:cNvPr>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225358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2B5373-B591-4157-B837-4D5656152656}"/>
              </a:ext>
            </a:extLst>
          </p:cNvPr>
          <p:cNvSpPr>
            <a:spLocks noGrp="1"/>
          </p:cNvSpPr>
          <p:nvPr>
            <p:ph type="dt" sz="half" idx="10"/>
          </p:nvPr>
        </p:nvSpPr>
        <p:spPr/>
        <p:txBody>
          <a:bodyPr/>
          <a:lstStyle/>
          <a:p>
            <a:fld id="{BDC91E08-53F6-4B30-8521-A8FFEF1ADBB8}" type="datetimeFigureOut">
              <a:rPr lang="en-GB" smtClean="0"/>
              <a:t>12/04/2023</a:t>
            </a:fld>
            <a:endParaRPr lang="en-GB"/>
          </a:p>
        </p:txBody>
      </p:sp>
      <p:sp>
        <p:nvSpPr>
          <p:cNvPr id="3" name="Footer Placeholder 2">
            <a:extLst>
              <a:ext uri="{FF2B5EF4-FFF2-40B4-BE49-F238E27FC236}">
                <a16:creationId xmlns:a16="http://schemas.microsoft.com/office/drawing/2014/main" id="{0EC1BC52-B6A9-4964-A7D7-242F2245B58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749DC69-5141-4854-8CE9-84CCC12C1190}"/>
              </a:ext>
            </a:extLst>
          </p:cNvPr>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4028426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F9FDD-D50C-439D-BEC0-E927B300CB2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D0E8E3E-6CC1-403E-B73D-4083269A951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155F8B-525A-45BA-BD47-A6A151EFCFE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0D845A3-74E7-4EFD-B53C-15997C611628}"/>
              </a:ext>
            </a:extLst>
          </p:cNvPr>
          <p:cNvSpPr>
            <a:spLocks noGrp="1"/>
          </p:cNvSpPr>
          <p:nvPr>
            <p:ph type="dt" sz="half" idx="10"/>
          </p:nvPr>
        </p:nvSpPr>
        <p:spPr/>
        <p:txBody>
          <a:bodyPr/>
          <a:lstStyle/>
          <a:p>
            <a:fld id="{BDC91E08-53F6-4B30-8521-A8FFEF1ADBB8}" type="datetimeFigureOut">
              <a:rPr lang="en-GB" smtClean="0"/>
              <a:t>12/04/2023</a:t>
            </a:fld>
            <a:endParaRPr lang="en-GB"/>
          </a:p>
        </p:txBody>
      </p:sp>
      <p:sp>
        <p:nvSpPr>
          <p:cNvPr id="6" name="Footer Placeholder 5">
            <a:extLst>
              <a:ext uri="{FF2B5EF4-FFF2-40B4-BE49-F238E27FC236}">
                <a16:creationId xmlns:a16="http://schemas.microsoft.com/office/drawing/2014/main" id="{7EF3FB6B-C7EB-4A4C-8698-FA1338EE45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B7B12C-7987-4E13-B897-5BFF8E36A903}"/>
              </a:ext>
            </a:extLst>
          </p:cNvPr>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2913411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A9A84-89B5-4548-B8F6-AC18BEBB8BE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4E84F80-51C2-41C2-ABD3-7166884E5DA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a:extLst>
              <a:ext uri="{FF2B5EF4-FFF2-40B4-BE49-F238E27FC236}">
                <a16:creationId xmlns:a16="http://schemas.microsoft.com/office/drawing/2014/main" id="{42E46260-CA8A-4A0B-A555-199C88050AE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A252F50-7E52-4B7C-8113-8A25B3C615AA}"/>
              </a:ext>
            </a:extLst>
          </p:cNvPr>
          <p:cNvSpPr>
            <a:spLocks noGrp="1"/>
          </p:cNvSpPr>
          <p:nvPr>
            <p:ph type="dt" sz="half" idx="10"/>
          </p:nvPr>
        </p:nvSpPr>
        <p:spPr/>
        <p:txBody>
          <a:bodyPr/>
          <a:lstStyle/>
          <a:p>
            <a:fld id="{BDC91E08-53F6-4B30-8521-A8FFEF1ADBB8}" type="datetimeFigureOut">
              <a:rPr lang="en-GB" smtClean="0"/>
              <a:t>12/04/2023</a:t>
            </a:fld>
            <a:endParaRPr lang="en-GB"/>
          </a:p>
        </p:txBody>
      </p:sp>
      <p:sp>
        <p:nvSpPr>
          <p:cNvPr id="6" name="Footer Placeholder 5">
            <a:extLst>
              <a:ext uri="{FF2B5EF4-FFF2-40B4-BE49-F238E27FC236}">
                <a16:creationId xmlns:a16="http://schemas.microsoft.com/office/drawing/2014/main" id="{3C836E15-669C-4906-9E28-B4413F7E1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C76A5A-6243-4C94-A12A-A556A8D0D5A4}"/>
              </a:ext>
            </a:extLst>
          </p:cNvPr>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906518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D9BA4E-3789-4040-9ACD-D58EE6DA80D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FD5E4B-4C34-417A-94B6-B4283D9968D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5F986F-111E-4F42-8076-807A135BCA8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DC91E08-53F6-4B30-8521-A8FFEF1ADBB8}" type="datetimeFigureOut">
              <a:rPr lang="en-GB" smtClean="0"/>
              <a:t>12/04/2023</a:t>
            </a:fld>
            <a:endParaRPr lang="en-GB"/>
          </a:p>
        </p:txBody>
      </p:sp>
      <p:sp>
        <p:nvSpPr>
          <p:cNvPr id="5" name="Footer Placeholder 4">
            <a:extLst>
              <a:ext uri="{FF2B5EF4-FFF2-40B4-BE49-F238E27FC236}">
                <a16:creationId xmlns:a16="http://schemas.microsoft.com/office/drawing/2014/main" id="{AE702985-CECF-4FB0-AFC8-FA53749AC20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87DACE2-3380-459D-B96E-36312B60290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097383A-60EC-4720-B4F7-3F8B7072D89A}" type="slidenum">
              <a:rPr lang="en-GB" smtClean="0"/>
              <a:t>‹#›</a:t>
            </a:fld>
            <a:endParaRPr lang="en-GB"/>
          </a:p>
        </p:txBody>
      </p:sp>
    </p:spTree>
    <p:extLst>
      <p:ext uri="{BB962C8B-B14F-4D97-AF65-F5344CB8AC3E}">
        <p14:creationId xmlns:p14="http://schemas.microsoft.com/office/powerpoint/2010/main" val="339841184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64"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45C2708-4742-4A2A-AD3B-E8845EB29EC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64251097-2F33-4EE4-8C2E-127C59166DB9}"/>
              </a:ext>
            </a:extLst>
          </p:cNvPr>
          <p:cNvSpPr>
            <a:spLocks noGrp="1"/>
          </p:cNvSpPr>
          <p:nvPr>
            <p:ph type="body" idx="1"/>
          </p:nvPr>
        </p:nvSpPr>
        <p:spPr bwMode="auto">
          <a:xfrm>
            <a:off x="457200" y="1600200"/>
            <a:ext cx="82296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4054835C-4A6B-4AED-8358-851E0B80AA92}"/>
              </a:ext>
            </a:extLst>
          </p:cNvPr>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defRPr>
            </a:lvl1pPr>
          </a:lstStyle>
          <a:p>
            <a:pPr>
              <a:defRPr/>
            </a:pPr>
            <a:fld id="{B4ABB048-BF8A-4B5A-99AB-87EB61641DC5}" type="datetimeFigureOut">
              <a:rPr lang="en-GB" altLang="en-US"/>
              <a:pPr>
                <a:defRPr/>
              </a:pPr>
              <a:t>12/04/2023</a:t>
            </a:fld>
            <a:endParaRPr lang="en-GB" altLang="en-US"/>
          </a:p>
        </p:txBody>
      </p:sp>
      <p:sp>
        <p:nvSpPr>
          <p:cNvPr id="5" name="Footer Placeholder 4">
            <a:extLst>
              <a:ext uri="{FF2B5EF4-FFF2-40B4-BE49-F238E27FC236}">
                <a16:creationId xmlns:a16="http://schemas.microsoft.com/office/drawing/2014/main" id="{D1F3B06E-7CE1-457E-BBD2-B0F91D5FA3AB}"/>
              </a:ext>
            </a:extLst>
          </p:cNvPr>
          <p:cNvSpPr>
            <a:spLocks noGrp="1"/>
          </p:cNvSpPr>
          <p:nvPr>
            <p:ph type="ftr" sz="quarter" idx="3"/>
          </p:nvPr>
        </p:nvSpPr>
        <p:spPr>
          <a:xfrm>
            <a:off x="3124200" y="6356352"/>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360CDA61-2609-412D-89C0-C2E0C744A583}"/>
              </a:ext>
            </a:extLst>
          </p:cNvPr>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B1E36B04-610E-4205-828B-D34C6A30EB6A}" type="slidenum">
              <a:rPr lang="en-GB" altLang="en-US"/>
              <a:pPr>
                <a:defRPr/>
              </a:pPr>
              <a:t>‹#›</a:t>
            </a:fld>
            <a:endParaRPr lang="en-GB" altLang="en-US"/>
          </a:p>
        </p:txBody>
      </p:sp>
    </p:spTree>
    <p:extLst>
      <p:ext uri="{BB962C8B-B14F-4D97-AF65-F5344CB8AC3E}">
        <p14:creationId xmlns:p14="http://schemas.microsoft.com/office/powerpoint/2010/main" val="58979302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l" rtl="0" eaLnBrk="1" fontAlgn="base" hangingPunct="1">
        <a:spcBef>
          <a:spcPct val="0"/>
        </a:spcBef>
        <a:spcAft>
          <a:spcPct val="0"/>
        </a:spcAft>
        <a:defRPr sz="3000" b="1" kern="1200">
          <a:solidFill>
            <a:srgbClr val="330066"/>
          </a:solidFill>
          <a:latin typeface="+mj-lt"/>
          <a:ea typeface="+mj-ea"/>
          <a:cs typeface="+mj-cs"/>
        </a:defRPr>
      </a:lvl1pPr>
      <a:lvl2pPr algn="l" rtl="0" eaLnBrk="1" fontAlgn="base" hangingPunct="1">
        <a:spcBef>
          <a:spcPct val="0"/>
        </a:spcBef>
        <a:spcAft>
          <a:spcPct val="0"/>
        </a:spcAft>
        <a:defRPr sz="3000" b="1">
          <a:solidFill>
            <a:srgbClr val="330066"/>
          </a:solidFill>
          <a:latin typeface="Arial" panose="020B0604020202020204" pitchFamily="34" charset="0"/>
        </a:defRPr>
      </a:lvl2pPr>
      <a:lvl3pPr algn="l" rtl="0" eaLnBrk="1" fontAlgn="base" hangingPunct="1">
        <a:spcBef>
          <a:spcPct val="0"/>
        </a:spcBef>
        <a:spcAft>
          <a:spcPct val="0"/>
        </a:spcAft>
        <a:defRPr sz="3000" b="1">
          <a:solidFill>
            <a:srgbClr val="330066"/>
          </a:solidFill>
          <a:latin typeface="Arial" panose="020B0604020202020204" pitchFamily="34" charset="0"/>
        </a:defRPr>
      </a:lvl3pPr>
      <a:lvl4pPr algn="l" rtl="0" eaLnBrk="1" fontAlgn="base" hangingPunct="1">
        <a:spcBef>
          <a:spcPct val="0"/>
        </a:spcBef>
        <a:spcAft>
          <a:spcPct val="0"/>
        </a:spcAft>
        <a:defRPr sz="3000" b="1">
          <a:solidFill>
            <a:srgbClr val="330066"/>
          </a:solidFill>
          <a:latin typeface="Arial" panose="020B0604020202020204" pitchFamily="34" charset="0"/>
        </a:defRPr>
      </a:lvl4pPr>
      <a:lvl5pPr algn="l" rtl="0" eaLnBrk="1" fontAlgn="base" hangingPunct="1">
        <a:spcBef>
          <a:spcPct val="0"/>
        </a:spcBef>
        <a:spcAft>
          <a:spcPct val="0"/>
        </a:spcAft>
        <a:defRPr sz="3000" b="1">
          <a:solidFill>
            <a:srgbClr val="330066"/>
          </a:solidFill>
          <a:latin typeface="Arial" panose="020B0604020202020204" pitchFamily="34" charset="0"/>
        </a:defRPr>
      </a:lvl5pPr>
      <a:lvl6pPr marL="342900" algn="l" rtl="0" eaLnBrk="1" fontAlgn="base" hangingPunct="1">
        <a:spcBef>
          <a:spcPct val="0"/>
        </a:spcBef>
        <a:spcAft>
          <a:spcPct val="0"/>
        </a:spcAft>
        <a:defRPr sz="3000" b="1">
          <a:solidFill>
            <a:srgbClr val="330066"/>
          </a:solidFill>
          <a:latin typeface="Arial" panose="020B0604020202020204" pitchFamily="34" charset="0"/>
        </a:defRPr>
      </a:lvl6pPr>
      <a:lvl7pPr marL="685800" algn="l" rtl="0" eaLnBrk="1" fontAlgn="base" hangingPunct="1">
        <a:spcBef>
          <a:spcPct val="0"/>
        </a:spcBef>
        <a:spcAft>
          <a:spcPct val="0"/>
        </a:spcAft>
        <a:defRPr sz="3000" b="1">
          <a:solidFill>
            <a:srgbClr val="330066"/>
          </a:solidFill>
          <a:latin typeface="Arial" panose="020B0604020202020204" pitchFamily="34" charset="0"/>
        </a:defRPr>
      </a:lvl7pPr>
      <a:lvl8pPr marL="1028700" algn="l" rtl="0" eaLnBrk="1" fontAlgn="base" hangingPunct="1">
        <a:spcBef>
          <a:spcPct val="0"/>
        </a:spcBef>
        <a:spcAft>
          <a:spcPct val="0"/>
        </a:spcAft>
        <a:defRPr sz="3000" b="1">
          <a:solidFill>
            <a:srgbClr val="330066"/>
          </a:solidFill>
          <a:latin typeface="Arial" panose="020B0604020202020204" pitchFamily="34" charset="0"/>
        </a:defRPr>
      </a:lvl8pPr>
      <a:lvl9pPr marL="1371600" algn="l" rtl="0" eaLnBrk="1" fontAlgn="base" hangingPunct="1">
        <a:spcBef>
          <a:spcPct val="0"/>
        </a:spcBef>
        <a:spcAft>
          <a:spcPct val="0"/>
        </a:spcAft>
        <a:defRPr sz="3000" b="1">
          <a:solidFill>
            <a:srgbClr val="330066"/>
          </a:solidFill>
          <a:latin typeface="Arial" panose="020B0604020202020204" pitchFamily="3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D9BA4E-3789-4040-9ACD-D58EE6DA80D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FD5E4B-4C34-417A-94B6-B4283D9968D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5F986F-111E-4F42-8076-807A135BCA8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DC91E08-53F6-4B30-8521-A8FFEF1ADBB8}" type="datetimeFigureOut">
              <a:rPr lang="en-GB" smtClean="0"/>
              <a:t>12/04/2023</a:t>
            </a:fld>
            <a:endParaRPr lang="en-GB"/>
          </a:p>
        </p:txBody>
      </p:sp>
      <p:sp>
        <p:nvSpPr>
          <p:cNvPr id="5" name="Footer Placeholder 4">
            <a:extLst>
              <a:ext uri="{FF2B5EF4-FFF2-40B4-BE49-F238E27FC236}">
                <a16:creationId xmlns:a16="http://schemas.microsoft.com/office/drawing/2014/main" id="{AE702985-CECF-4FB0-AFC8-FA53749AC20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87DACE2-3380-459D-B96E-36312B60290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097383A-60EC-4720-B4F7-3F8B7072D89A}" type="slidenum">
              <a:rPr lang="en-GB" smtClean="0"/>
              <a:t>‹#›</a:t>
            </a:fld>
            <a:endParaRPr lang="en-GB"/>
          </a:p>
        </p:txBody>
      </p:sp>
    </p:spTree>
    <p:extLst>
      <p:ext uri="{BB962C8B-B14F-4D97-AF65-F5344CB8AC3E}">
        <p14:creationId xmlns:p14="http://schemas.microsoft.com/office/powerpoint/2010/main" val="269310391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45C2708-4742-4A2A-AD3B-E8845EB29EC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64251097-2F33-4EE4-8C2E-127C59166DB9}"/>
              </a:ext>
            </a:extLst>
          </p:cNvPr>
          <p:cNvSpPr>
            <a:spLocks noGrp="1"/>
          </p:cNvSpPr>
          <p:nvPr>
            <p:ph type="body" idx="1"/>
          </p:nvPr>
        </p:nvSpPr>
        <p:spPr bwMode="auto">
          <a:xfrm>
            <a:off x="457200" y="1600200"/>
            <a:ext cx="82296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4054835C-4A6B-4AED-8358-851E0B80AA92}"/>
              </a:ext>
            </a:extLst>
          </p:cNvPr>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defRPr>
            </a:lvl1pPr>
          </a:lstStyle>
          <a:p>
            <a:pPr>
              <a:defRPr/>
            </a:pPr>
            <a:fld id="{B4ABB048-BF8A-4B5A-99AB-87EB61641DC5}" type="datetimeFigureOut">
              <a:rPr lang="en-GB" altLang="en-US"/>
              <a:pPr>
                <a:defRPr/>
              </a:pPr>
              <a:t>12/04/2023</a:t>
            </a:fld>
            <a:endParaRPr lang="en-GB" altLang="en-US"/>
          </a:p>
        </p:txBody>
      </p:sp>
      <p:sp>
        <p:nvSpPr>
          <p:cNvPr id="5" name="Footer Placeholder 4">
            <a:extLst>
              <a:ext uri="{FF2B5EF4-FFF2-40B4-BE49-F238E27FC236}">
                <a16:creationId xmlns:a16="http://schemas.microsoft.com/office/drawing/2014/main" id="{D1F3B06E-7CE1-457E-BBD2-B0F91D5FA3AB}"/>
              </a:ext>
            </a:extLst>
          </p:cNvPr>
          <p:cNvSpPr>
            <a:spLocks noGrp="1"/>
          </p:cNvSpPr>
          <p:nvPr>
            <p:ph type="ftr" sz="quarter" idx="3"/>
          </p:nvPr>
        </p:nvSpPr>
        <p:spPr>
          <a:xfrm>
            <a:off x="3124200" y="6356352"/>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360CDA61-2609-412D-89C0-C2E0C744A583}"/>
              </a:ext>
            </a:extLst>
          </p:cNvPr>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B1E36B04-610E-4205-828B-D34C6A30EB6A}" type="slidenum">
              <a:rPr lang="en-GB" altLang="en-US"/>
              <a:pPr>
                <a:defRPr/>
              </a:pPr>
              <a:t>‹#›</a:t>
            </a:fld>
            <a:endParaRPr lang="en-GB" altLang="en-US"/>
          </a:p>
        </p:txBody>
      </p:sp>
    </p:spTree>
    <p:extLst>
      <p:ext uri="{BB962C8B-B14F-4D97-AF65-F5344CB8AC3E}">
        <p14:creationId xmlns:p14="http://schemas.microsoft.com/office/powerpoint/2010/main" val="408084893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txStyles>
    <p:titleStyle>
      <a:lvl1pPr algn="l" rtl="0" eaLnBrk="1" fontAlgn="base" hangingPunct="1">
        <a:spcBef>
          <a:spcPct val="0"/>
        </a:spcBef>
        <a:spcAft>
          <a:spcPct val="0"/>
        </a:spcAft>
        <a:defRPr sz="3000" b="1" kern="1200">
          <a:solidFill>
            <a:srgbClr val="330066"/>
          </a:solidFill>
          <a:latin typeface="+mj-lt"/>
          <a:ea typeface="+mj-ea"/>
          <a:cs typeface="+mj-cs"/>
        </a:defRPr>
      </a:lvl1pPr>
      <a:lvl2pPr algn="l" rtl="0" eaLnBrk="1" fontAlgn="base" hangingPunct="1">
        <a:spcBef>
          <a:spcPct val="0"/>
        </a:spcBef>
        <a:spcAft>
          <a:spcPct val="0"/>
        </a:spcAft>
        <a:defRPr sz="3000" b="1">
          <a:solidFill>
            <a:srgbClr val="330066"/>
          </a:solidFill>
          <a:latin typeface="Arial" panose="020B0604020202020204" pitchFamily="34" charset="0"/>
        </a:defRPr>
      </a:lvl2pPr>
      <a:lvl3pPr algn="l" rtl="0" eaLnBrk="1" fontAlgn="base" hangingPunct="1">
        <a:spcBef>
          <a:spcPct val="0"/>
        </a:spcBef>
        <a:spcAft>
          <a:spcPct val="0"/>
        </a:spcAft>
        <a:defRPr sz="3000" b="1">
          <a:solidFill>
            <a:srgbClr val="330066"/>
          </a:solidFill>
          <a:latin typeface="Arial" panose="020B0604020202020204" pitchFamily="34" charset="0"/>
        </a:defRPr>
      </a:lvl3pPr>
      <a:lvl4pPr algn="l" rtl="0" eaLnBrk="1" fontAlgn="base" hangingPunct="1">
        <a:spcBef>
          <a:spcPct val="0"/>
        </a:spcBef>
        <a:spcAft>
          <a:spcPct val="0"/>
        </a:spcAft>
        <a:defRPr sz="3000" b="1">
          <a:solidFill>
            <a:srgbClr val="330066"/>
          </a:solidFill>
          <a:latin typeface="Arial" panose="020B0604020202020204" pitchFamily="34" charset="0"/>
        </a:defRPr>
      </a:lvl4pPr>
      <a:lvl5pPr algn="l" rtl="0" eaLnBrk="1" fontAlgn="base" hangingPunct="1">
        <a:spcBef>
          <a:spcPct val="0"/>
        </a:spcBef>
        <a:spcAft>
          <a:spcPct val="0"/>
        </a:spcAft>
        <a:defRPr sz="3000" b="1">
          <a:solidFill>
            <a:srgbClr val="330066"/>
          </a:solidFill>
          <a:latin typeface="Arial" panose="020B0604020202020204" pitchFamily="34" charset="0"/>
        </a:defRPr>
      </a:lvl5pPr>
      <a:lvl6pPr marL="342900" algn="l" rtl="0" eaLnBrk="1" fontAlgn="base" hangingPunct="1">
        <a:spcBef>
          <a:spcPct val="0"/>
        </a:spcBef>
        <a:spcAft>
          <a:spcPct val="0"/>
        </a:spcAft>
        <a:defRPr sz="3000" b="1">
          <a:solidFill>
            <a:srgbClr val="330066"/>
          </a:solidFill>
          <a:latin typeface="Arial" panose="020B0604020202020204" pitchFamily="34" charset="0"/>
        </a:defRPr>
      </a:lvl6pPr>
      <a:lvl7pPr marL="685800" algn="l" rtl="0" eaLnBrk="1" fontAlgn="base" hangingPunct="1">
        <a:spcBef>
          <a:spcPct val="0"/>
        </a:spcBef>
        <a:spcAft>
          <a:spcPct val="0"/>
        </a:spcAft>
        <a:defRPr sz="3000" b="1">
          <a:solidFill>
            <a:srgbClr val="330066"/>
          </a:solidFill>
          <a:latin typeface="Arial" panose="020B0604020202020204" pitchFamily="34" charset="0"/>
        </a:defRPr>
      </a:lvl7pPr>
      <a:lvl8pPr marL="1028700" algn="l" rtl="0" eaLnBrk="1" fontAlgn="base" hangingPunct="1">
        <a:spcBef>
          <a:spcPct val="0"/>
        </a:spcBef>
        <a:spcAft>
          <a:spcPct val="0"/>
        </a:spcAft>
        <a:defRPr sz="3000" b="1">
          <a:solidFill>
            <a:srgbClr val="330066"/>
          </a:solidFill>
          <a:latin typeface="Arial" panose="020B0604020202020204" pitchFamily="34" charset="0"/>
        </a:defRPr>
      </a:lvl8pPr>
      <a:lvl9pPr marL="1371600" algn="l" rtl="0" eaLnBrk="1" fontAlgn="base" hangingPunct="1">
        <a:spcBef>
          <a:spcPct val="0"/>
        </a:spcBef>
        <a:spcAft>
          <a:spcPct val="0"/>
        </a:spcAft>
        <a:defRPr sz="3000" b="1">
          <a:solidFill>
            <a:srgbClr val="330066"/>
          </a:solidFill>
          <a:latin typeface="Arial" panose="020B0604020202020204" pitchFamily="3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s://www2.deloitte.com/us/en/insights/focus/human-capital-trends/2020/knowledge-management-strategy.html"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hyperlink" Target="mailto:j.c.f.ravenwood@lboro.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64EC53C-35C4-4E84-AFE2-A7D0818526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a:extLst>
              <a:ext uri="{FF2B5EF4-FFF2-40B4-BE49-F238E27FC236}">
                <a16:creationId xmlns:a16="http://schemas.microsoft.com/office/drawing/2014/main" id="{9A3F5928-D955-456A-97B5-AA390B8CE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88317F97-0A21-5769-30DD-0D8E1DE4294C}"/>
              </a:ext>
            </a:extLst>
          </p:cNvPr>
          <p:cNvPicPr>
            <a:picLocks noChangeAspect="1"/>
          </p:cNvPicPr>
          <p:nvPr/>
        </p:nvPicPr>
        <p:blipFill rotWithShape="1">
          <a:blip r:embed="rId3">
            <a:duotone>
              <a:schemeClr val="accent4">
                <a:shade val="45000"/>
                <a:satMod val="135000"/>
              </a:schemeClr>
              <a:prstClr val="white"/>
            </a:duotone>
            <a:alphaModFix amt="70000"/>
            <a:extLst>
              <a:ext uri="{BEBA8EAE-BF5A-486C-A8C5-ECC9F3942E4B}">
                <a14:imgProps xmlns:a14="http://schemas.microsoft.com/office/drawing/2010/main">
                  <a14:imgLayer r:embed="rId4">
                    <a14:imgEffect>
                      <a14:colorTemperature colorTemp="5300"/>
                    </a14:imgEffect>
                    <a14:imgEffect>
                      <a14:saturation sat="33000"/>
                    </a14:imgEffect>
                  </a14:imgLayer>
                </a14:imgProps>
              </a:ext>
            </a:extLst>
          </a:blip>
          <a:srcRect l="10222" r="14778"/>
          <a:stretch/>
        </p:blipFill>
        <p:spPr>
          <a:xfrm>
            <a:off x="20" y="10"/>
            <a:ext cx="9143980" cy="6857989"/>
          </a:xfrm>
          <a:prstGeom prst="rect">
            <a:avLst/>
          </a:prstGeom>
        </p:spPr>
      </p:pic>
      <p:sp>
        <p:nvSpPr>
          <p:cNvPr id="2" name="Title 1"/>
          <p:cNvSpPr>
            <a:spLocks noGrp="1"/>
          </p:cNvSpPr>
          <p:nvPr>
            <p:ph type="ctrTitle"/>
          </p:nvPr>
        </p:nvSpPr>
        <p:spPr>
          <a:xfrm>
            <a:off x="323528" y="1124744"/>
            <a:ext cx="3997302" cy="2847058"/>
          </a:xfrm>
        </p:spPr>
        <p:txBody>
          <a:bodyPr anchor="b">
            <a:normAutofit fontScale="90000"/>
          </a:bodyPr>
          <a:lstStyle/>
          <a:p>
            <a:pPr algn="l">
              <a:lnSpc>
                <a:spcPct val="90000"/>
              </a:lnSpc>
            </a:pPr>
            <a:r>
              <a:rPr lang="en-GB" sz="4700" dirty="0"/>
              <a:t>BSC127 Information and Knowledge Management</a:t>
            </a:r>
          </a:p>
        </p:txBody>
      </p:sp>
      <p:cxnSp>
        <p:nvCxnSpPr>
          <p:cNvPr id="31" name="Straight Connector 30">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58" y="806470"/>
            <a:ext cx="6340078"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8715" y="2875093"/>
            <a:ext cx="10427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7800" y="3104388"/>
            <a:ext cx="68354"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060" y="3619532"/>
            <a:ext cx="95786"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Lightning Bolt 2" descr="-">
            <a:extLst>
              <a:ext uri="{FF2B5EF4-FFF2-40B4-BE49-F238E27FC236}">
                <a16:creationId xmlns:a16="http://schemas.microsoft.com/office/drawing/2014/main" id="{CB126F84-7E56-424C-B66D-2AE852D591D1}"/>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Lightning Bolt 3" descr="-">
            <a:extLst>
              <a:ext uri="{FF2B5EF4-FFF2-40B4-BE49-F238E27FC236}">
                <a16:creationId xmlns:a16="http://schemas.microsoft.com/office/drawing/2014/main" id="{0571A7C6-C93D-4797-B4EB-C0912021D856}"/>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Lightning Bolt 4" descr="-">
            <a:extLst>
              <a:ext uri="{FF2B5EF4-FFF2-40B4-BE49-F238E27FC236}">
                <a16:creationId xmlns:a16="http://schemas.microsoft.com/office/drawing/2014/main" id="{83CDF286-4105-4955-936C-9ADE7E519360}"/>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Lightning Bolt 5" descr="-">
            <a:extLst>
              <a:ext uri="{FF2B5EF4-FFF2-40B4-BE49-F238E27FC236}">
                <a16:creationId xmlns:a16="http://schemas.microsoft.com/office/drawing/2014/main" id="{633FA1CB-C713-441D-B26D-542B767B91D9}"/>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Lightning Bolt 6" descr="-">
            <a:extLst>
              <a:ext uri="{FF2B5EF4-FFF2-40B4-BE49-F238E27FC236}">
                <a16:creationId xmlns:a16="http://schemas.microsoft.com/office/drawing/2014/main" id="{CD184E53-7D40-41FB-AAC9-1660DF760E98}"/>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Lightning Bolt 7" descr="-">
            <a:extLst>
              <a:ext uri="{FF2B5EF4-FFF2-40B4-BE49-F238E27FC236}">
                <a16:creationId xmlns:a16="http://schemas.microsoft.com/office/drawing/2014/main" id="{26669A50-27A9-4FBA-986C-F9C3D571305C}"/>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ightning Bolt 8" descr="-">
            <a:extLst>
              <a:ext uri="{FF2B5EF4-FFF2-40B4-BE49-F238E27FC236}">
                <a16:creationId xmlns:a16="http://schemas.microsoft.com/office/drawing/2014/main" id="{C4B79CCE-8531-48AB-A4E7-80AF92FA00F3}"/>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Lightning Bolt 9" descr="-">
            <a:extLst>
              <a:ext uri="{FF2B5EF4-FFF2-40B4-BE49-F238E27FC236}">
                <a16:creationId xmlns:a16="http://schemas.microsoft.com/office/drawing/2014/main" id="{E19740CF-DEAA-49C4-9F8D-E6BFE39D3F0C}"/>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93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34" name="Rectangle 3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723" y="809898"/>
            <a:ext cx="7457037" cy="1554480"/>
          </a:xfrm>
        </p:spPr>
        <p:txBody>
          <a:bodyPr anchor="ctr">
            <a:normAutofit/>
          </a:bodyPr>
          <a:lstStyle/>
          <a:p>
            <a:r>
              <a:rPr lang="en-US" sz="4200"/>
              <a:t>Errr…IKM? </a:t>
            </a:r>
            <a:endParaRPr lang="en-GB" sz="4200"/>
          </a:p>
        </p:txBody>
      </p:sp>
      <p:sp>
        <p:nvSpPr>
          <p:cNvPr id="3" name="Content Placeholder 2"/>
          <p:cNvSpPr>
            <a:spLocks noGrp="1"/>
          </p:cNvSpPr>
          <p:nvPr>
            <p:ph idx="1"/>
          </p:nvPr>
        </p:nvSpPr>
        <p:spPr>
          <a:xfrm>
            <a:off x="783771" y="2704014"/>
            <a:ext cx="7455989" cy="3173258"/>
          </a:xfrm>
        </p:spPr>
        <p:txBody>
          <a:bodyPr anchor="ctr">
            <a:noAutofit/>
          </a:bodyPr>
          <a:lstStyle/>
          <a:p>
            <a:pPr marL="0" indent="0">
              <a:spcBef>
                <a:spcPts val="600"/>
              </a:spcBef>
              <a:spcAft>
                <a:spcPts val="600"/>
              </a:spcAft>
              <a:buNone/>
            </a:pPr>
            <a:r>
              <a:rPr lang="en-GB" sz="1400" dirty="0">
                <a:latin typeface="Arial" panose="020B0604020202020204" pitchFamily="34" charset="0"/>
                <a:cs typeface="Arial" panose="020B0604020202020204" pitchFamily="34" charset="0"/>
              </a:rPr>
              <a:t>IKM is about enabling</a:t>
            </a:r>
            <a:r>
              <a:rPr lang="en-GB" sz="1400" dirty="0">
                <a:effectLst/>
                <a:latin typeface="Arial" panose="020B0604020202020204" pitchFamily="34" charset="0"/>
                <a:cs typeface="Arial" panose="020B0604020202020204" pitchFamily="34" charset="0"/>
              </a:rPr>
              <a:t> information and knowledge to </a:t>
            </a:r>
            <a:r>
              <a:rPr lang="en-GB" sz="1400" dirty="0">
                <a:latin typeface="Arial" panose="020B0604020202020204" pitchFamily="34" charset="0"/>
                <a:cs typeface="Arial" panose="020B0604020202020204" pitchFamily="34" charset="0"/>
              </a:rPr>
              <a:t>be accessed by those who need it, when they need it and from where they need to. For example, how would you find books in the Library if no-one organised them? Or if we didn’t use Learn to share module materials? </a:t>
            </a:r>
          </a:p>
          <a:p>
            <a:pPr marL="0" indent="0">
              <a:spcBef>
                <a:spcPts val="600"/>
              </a:spcBef>
              <a:buNone/>
            </a:pPr>
            <a:r>
              <a:rPr lang="en-GB" sz="1400" dirty="0">
                <a:latin typeface="Arial" panose="020B0604020202020204" pitchFamily="34" charset="0"/>
                <a:cs typeface="Arial" panose="020B0604020202020204" pitchFamily="34" charset="0"/>
              </a:rPr>
              <a:t>Information management and knowledge management are both:</a:t>
            </a:r>
          </a:p>
          <a:p>
            <a:pPr lvl="1">
              <a:spcBef>
                <a:spcPts val="600"/>
              </a:spcBef>
            </a:pPr>
            <a:r>
              <a:rPr lang="en-GB" sz="1400" b="0" dirty="0">
                <a:effectLst/>
                <a:latin typeface="Arial" panose="020B0604020202020204" pitchFamily="34" charset="0"/>
                <a:cs typeface="Arial" panose="020B0604020202020204" pitchFamily="34" charset="0"/>
              </a:rPr>
              <a:t>concerned with managing strategic organizational assets (or resources);</a:t>
            </a:r>
          </a:p>
          <a:p>
            <a:pPr lvl="1">
              <a:spcBef>
                <a:spcPts val="600"/>
              </a:spcBef>
            </a:pPr>
            <a:r>
              <a:rPr lang="en-GB" sz="1400" b="0" dirty="0">
                <a:effectLst/>
                <a:latin typeface="Arial" panose="020B0604020202020204" pitchFamily="34" charset="0"/>
                <a:cs typeface="Arial" panose="020B0604020202020204" pitchFamily="34" charset="0"/>
              </a:rPr>
              <a:t>contributors to organizational goals and outcomes;</a:t>
            </a:r>
          </a:p>
          <a:p>
            <a:pPr lvl="1">
              <a:spcBef>
                <a:spcPts val="600"/>
              </a:spcBef>
            </a:pPr>
            <a:r>
              <a:rPr lang="en-GB" sz="1400" b="0" dirty="0">
                <a:effectLst/>
                <a:latin typeface="Arial" panose="020B0604020202020204" pitchFamily="34" charset="0"/>
                <a:cs typeface="Arial" panose="020B0604020202020204" pitchFamily="34" charset="0"/>
              </a:rPr>
              <a:t>applied at strategic, tactical and operational levels;</a:t>
            </a:r>
          </a:p>
          <a:p>
            <a:pPr lvl="1">
              <a:spcBef>
                <a:spcPts val="600"/>
              </a:spcBef>
            </a:pPr>
            <a:r>
              <a:rPr lang="en-GB" sz="1400" dirty="0">
                <a:latin typeface="Arial" panose="020B0604020202020204" pitchFamily="34" charset="0"/>
                <a:cs typeface="Arial" panose="020B0604020202020204" pitchFamily="34" charset="0"/>
              </a:rPr>
              <a:t>m</a:t>
            </a:r>
            <a:r>
              <a:rPr lang="en-GB" sz="1400" b="0" dirty="0">
                <a:effectLst/>
                <a:latin typeface="Arial" panose="020B0604020202020204" pitchFamily="34" charset="0"/>
                <a:cs typeface="Arial" panose="020B0604020202020204" pitchFamily="34" charset="0"/>
              </a:rPr>
              <a:t>ade up of people, process and technology dimensions;</a:t>
            </a:r>
          </a:p>
          <a:p>
            <a:pPr lvl="1">
              <a:spcBef>
                <a:spcPts val="600"/>
              </a:spcBef>
            </a:pPr>
            <a:r>
              <a:rPr lang="en-GB" sz="1400" b="0" dirty="0">
                <a:effectLst/>
                <a:latin typeface="Arial" panose="020B0604020202020204" pitchFamily="34" charset="0"/>
                <a:cs typeface="Arial" panose="020B0604020202020204" pitchFamily="34" charset="0"/>
              </a:rPr>
              <a:t>benefited by a supporting culture and environment</a:t>
            </a:r>
          </a:p>
          <a:p>
            <a:pPr lvl="1">
              <a:spcBef>
                <a:spcPts val="600"/>
              </a:spcBef>
            </a:pPr>
            <a:r>
              <a:rPr lang="en-GB" sz="1400" b="0" dirty="0">
                <a:effectLst/>
                <a:latin typeface="Arial" panose="020B0604020202020204" pitchFamily="34" charset="0"/>
                <a:cs typeface="Arial" panose="020B0604020202020204" pitchFamily="34" charset="0"/>
              </a:rPr>
              <a:t>influenced by social, technological, environmental, economic and political trends</a:t>
            </a:r>
          </a:p>
          <a:p>
            <a:pPr marL="342900" lvl="1" indent="0">
              <a:spcBef>
                <a:spcPts val="600"/>
              </a:spcBef>
              <a:buNone/>
            </a:pPr>
            <a:endParaRPr lang="en-GB" sz="1400" b="0" dirty="0">
              <a:effectLst/>
              <a:latin typeface="Arial" panose="020B0604020202020204" pitchFamily="34" charset="0"/>
              <a:cs typeface="Arial" panose="020B0604020202020204" pitchFamily="34" charset="0"/>
            </a:endParaRPr>
          </a:p>
          <a:p>
            <a:pPr marL="42862" indent="0">
              <a:spcBef>
                <a:spcPts val="600"/>
              </a:spcBef>
              <a:buNone/>
            </a:pPr>
            <a:r>
              <a:rPr lang="en-GB" sz="1400" dirty="0">
                <a:latin typeface="Arial" panose="020B0604020202020204" pitchFamily="34" charset="0"/>
                <a:cs typeface="Arial" panose="020B0604020202020204" pitchFamily="34" charset="0"/>
              </a:rPr>
              <a:t>Sound interesting?</a:t>
            </a:r>
            <a:endParaRPr lang="en-GB" sz="1400" dirty="0"/>
          </a:p>
        </p:txBody>
      </p:sp>
      <p:cxnSp>
        <p:nvCxnSpPr>
          <p:cNvPr id="40" name="Straight Connector 3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888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22" name="Rectangle 2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723" y="809898"/>
            <a:ext cx="7457037" cy="1554480"/>
          </a:xfrm>
        </p:spPr>
        <p:txBody>
          <a:bodyPr anchor="ctr">
            <a:normAutofit/>
          </a:bodyPr>
          <a:lstStyle/>
          <a:p>
            <a:r>
              <a:rPr lang="en-GB" sz="4200"/>
              <a:t>About This Module</a:t>
            </a:r>
          </a:p>
        </p:txBody>
      </p:sp>
      <p:sp>
        <p:nvSpPr>
          <p:cNvPr id="3" name="Content Placeholder 2"/>
          <p:cNvSpPr>
            <a:spLocks noGrp="1"/>
          </p:cNvSpPr>
          <p:nvPr>
            <p:ph idx="1"/>
          </p:nvPr>
        </p:nvSpPr>
        <p:spPr>
          <a:xfrm>
            <a:off x="783771" y="2508069"/>
            <a:ext cx="7455989" cy="3977241"/>
          </a:xfrm>
        </p:spPr>
        <p:txBody>
          <a:bodyPr anchor="ctr">
            <a:normAutofit/>
          </a:bodyPr>
          <a:lstStyle/>
          <a:p>
            <a:pPr marL="0" indent="0">
              <a:lnSpc>
                <a:spcPct val="90000"/>
              </a:lnSpc>
              <a:spcBef>
                <a:spcPts val="600"/>
              </a:spcBef>
              <a:spcAft>
                <a:spcPts val="0"/>
              </a:spcAft>
              <a:buNone/>
            </a:pPr>
            <a:r>
              <a:rPr lang="en-GB" sz="1600" dirty="0"/>
              <a:t>The purpose of this module is to help you to:</a:t>
            </a:r>
          </a:p>
          <a:p>
            <a:pPr marL="0" indent="0">
              <a:lnSpc>
                <a:spcPct val="90000"/>
              </a:lnSpc>
              <a:spcBef>
                <a:spcPts val="600"/>
              </a:spcBef>
              <a:spcAft>
                <a:spcPts val="0"/>
              </a:spcAft>
              <a:buNone/>
            </a:pPr>
            <a:endParaRPr lang="en-GB" sz="1600" dirty="0"/>
          </a:p>
          <a:p>
            <a:pPr lvl="1">
              <a:lnSpc>
                <a:spcPct val="90000"/>
              </a:lnSpc>
              <a:spcBef>
                <a:spcPts val="600"/>
              </a:spcBef>
              <a:spcAft>
                <a:spcPts val="0"/>
              </a:spcAft>
            </a:pPr>
            <a:r>
              <a:rPr lang="en-GB" sz="1600" dirty="0"/>
              <a:t>develop a critical understanding of the principles, practices and theories of Information and Knowledge Management, and their application in the workplace; </a:t>
            </a:r>
          </a:p>
          <a:p>
            <a:pPr lvl="1">
              <a:lnSpc>
                <a:spcPct val="90000"/>
              </a:lnSpc>
              <a:spcBef>
                <a:spcPts val="600"/>
              </a:spcBef>
              <a:spcAft>
                <a:spcPts val="0"/>
              </a:spcAft>
            </a:pPr>
            <a:r>
              <a:rPr lang="en-GB" sz="1600" dirty="0"/>
              <a:t>for you to explore current developments in, and issues relating to, Information and Knowledge Management as it applies to workplace practice; </a:t>
            </a:r>
          </a:p>
          <a:p>
            <a:pPr lvl="1">
              <a:lnSpc>
                <a:spcPct val="90000"/>
              </a:lnSpc>
              <a:spcBef>
                <a:spcPts val="600"/>
              </a:spcBef>
              <a:spcAft>
                <a:spcPts val="0"/>
              </a:spcAft>
            </a:pPr>
            <a:r>
              <a:rPr lang="en-GB" sz="1600" dirty="0"/>
              <a:t>develop an understanding of the importance and impact of knowledge sharing in global organisations, and an appreciation of how one may develop an organisational culture favourable to knowledge sharing.</a:t>
            </a:r>
          </a:p>
          <a:p>
            <a:pPr lvl="1">
              <a:lnSpc>
                <a:spcPct val="90000"/>
              </a:lnSpc>
              <a:spcBef>
                <a:spcPts val="600"/>
              </a:spcBef>
              <a:spcAft>
                <a:spcPts val="0"/>
              </a:spcAft>
            </a:pPr>
            <a:endParaRPr lang="en-GB" sz="1600" dirty="0"/>
          </a:p>
          <a:p>
            <a:pPr marL="42862" indent="0">
              <a:lnSpc>
                <a:spcPct val="90000"/>
              </a:lnSpc>
              <a:spcBef>
                <a:spcPts val="600"/>
              </a:spcBef>
              <a:spcAft>
                <a:spcPts val="0"/>
              </a:spcAft>
              <a:buNone/>
            </a:pPr>
            <a:r>
              <a:rPr lang="en-GB" sz="1600" dirty="0"/>
              <a:t>The module builds on experience of working in information and knowledge intensive industries, including being at University! Whilst it links to previous information management modules, no previous knowledge is expected.</a:t>
            </a:r>
          </a:p>
        </p:txBody>
      </p:sp>
      <p:cxnSp>
        <p:nvCxnSpPr>
          <p:cNvPr id="28" name="Straight Connector 2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2312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22" name="Rectangle 2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038AFB-E003-49B1-A20A-A6A20F75A8CC}"/>
              </a:ext>
            </a:extLst>
          </p:cNvPr>
          <p:cNvSpPr>
            <a:spLocks noGrp="1"/>
          </p:cNvSpPr>
          <p:nvPr>
            <p:ph type="title"/>
          </p:nvPr>
        </p:nvSpPr>
        <p:spPr>
          <a:xfrm>
            <a:off x="782723" y="809898"/>
            <a:ext cx="7457037" cy="1554480"/>
          </a:xfrm>
        </p:spPr>
        <p:txBody>
          <a:bodyPr anchor="ctr">
            <a:normAutofit/>
          </a:bodyPr>
          <a:lstStyle/>
          <a:p>
            <a:r>
              <a:rPr lang="en-GB" sz="4200"/>
              <a:t>How will you learn?</a:t>
            </a:r>
          </a:p>
        </p:txBody>
      </p:sp>
      <p:sp>
        <p:nvSpPr>
          <p:cNvPr id="3" name="Content Placeholder 2">
            <a:extLst>
              <a:ext uri="{FF2B5EF4-FFF2-40B4-BE49-F238E27FC236}">
                <a16:creationId xmlns:a16="http://schemas.microsoft.com/office/drawing/2014/main" id="{10D0C075-F113-4630-A419-DDA3CB7AF602}"/>
              </a:ext>
            </a:extLst>
          </p:cNvPr>
          <p:cNvSpPr>
            <a:spLocks noGrp="1"/>
          </p:cNvSpPr>
          <p:nvPr>
            <p:ph idx="1"/>
          </p:nvPr>
        </p:nvSpPr>
        <p:spPr>
          <a:xfrm>
            <a:off x="783771" y="3017522"/>
            <a:ext cx="7455989" cy="3124658"/>
          </a:xfrm>
        </p:spPr>
        <p:txBody>
          <a:bodyPr anchor="ctr">
            <a:normAutofit/>
          </a:bodyPr>
          <a:lstStyle/>
          <a:p>
            <a:pPr>
              <a:spcBef>
                <a:spcPts val="600"/>
              </a:spcBef>
            </a:pPr>
            <a:r>
              <a:rPr lang="en-GB" altLang="en-US" sz="1800" dirty="0"/>
              <a:t>You will have two hours of contact time per week</a:t>
            </a:r>
          </a:p>
          <a:p>
            <a:pPr>
              <a:spcBef>
                <a:spcPts val="600"/>
              </a:spcBef>
            </a:pPr>
            <a:r>
              <a:rPr lang="en-GB" altLang="en-US" sz="1800" dirty="0"/>
              <a:t>Sessions are a mix of lectures and interactive individual or group activities </a:t>
            </a:r>
          </a:p>
          <a:p>
            <a:pPr>
              <a:spcBef>
                <a:spcPts val="600"/>
              </a:spcBef>
            </a:pPr>
            <a:r>
              <a:rPr lang="en-GB" altLang="en-US" sz="1800" dirty="0"/>
              <a:t>We will draw on your experiences and real life examples through cases (and potentially guest lecturers) </a:t>
            </a:r>
          </a:p>
          <a:p>
            <a:pPr>
              <a:spcBef>
                <a:spcPts val="600"/>
              </a:spcBef>
            </a:pPr>
            <a:r>
              <a:rPr lang="en-GB" altLang="en-US" sz="1800" dirty="0"/>
              <a:t>You will be expected to engage with wider reading outside these sessions, and identify further examples through your own (or others) experiences</a:t>
            </a:r>
          </a:p>
          <a:p>
            <a:pPr>
              <a:spcBef>
                <a:spcPts val="600"/>
              </a:spcBef>
            </a:pPr>
            <a:endParaRPr lang="en-GB" altLang="en-US" sz="1800" dirty="0"/>
          </a:p>
        </p:txBody>
      </p:sp>
      <p:cxnSp>
        <p:nvCxnSpPr>
          <p:cNvPr id="28" name="Straight Connector 2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14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52" name="Rectangle 5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Rectangle 5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82723" y="809898"/>
            <a:ext cx="7457037" cy="1554480"/>
          </a:xfrm>
        </p:spPr>
        <p:txBody>
          <a:bodyPr vert="horz" lIns="91440" tIns="45720" rIns="91440" bIns="45720" rtlCol="0" anchor="ctr">
            <a:normAutofit/>
          </a:bodyPr>
          <a:lstStyle/>
          <a:p>
            <a:pPr>
              <a:lnSpc>
                <a:spcPct val="90000"/>
              </a:lnSpc>
            </a:pPr>
            <a:r>
              <a:rPr lang="en-US" sz="4200" kern="1200">
                <a:solidFill>
                  <a:schemeClr val="tx1"/>
                </a:solidFill>
                <a:latin typeface="+mj-lt"/>
                <a:ea typeface="+mj-ea"/>
                <a:cs typeface="+mj-cs"/>
              </a:rPr>
              <a:t>Assessment and Feedback </a:t>
            </a:r>
          </a:p>
        </p:txBody>
      </p:sp>
      <p:sp>
        <p:nvSpPr>
          <p:cNvPr id="2" name="Content Placeholder 1"/>
          <p:cNvSpPr>
            <a:spLocks noGrp="1"/>
          </p:cNvSpPr>
          <p:nvPr>
            <p:ph sz="half" idx="1"/>
          </p:nvPr>
        </p:nvSpPr>
        <p:spPr>
          <a:xfrm>
            <a:off x="783771" y="3017522"/>
            <a:ext cx="7455989" cy="3124658"/>
          </a:xfrm>
        </p:spPr>
        <p:txBody>
          <a:bodyPr vert="horz" lIns="91440" tIns="45720" rIns="91440" bIns="45720" rtlCol="0" anchor="ctr">
            <a:normAutofit/>
          </a:bodyPr>
          <a:lstStyle/>
          <a:p>
            <a:pPr indent="-228600">
              <a:spcBef>
                <a:spcPts val="600"/>
              </a:spcBef>
            </a:pPr>
            <a:r>
              <a:rPr lang="en-US" sz="1600" dirty="0"/>
              <a:t>The assessment consists of one 2500 word in depth individual report</a:t>
            </a:r>
          </a:p>
          <a:p>
            <a:pPr indent="-228600">
              <a:spcBef>
                <a:spcPts val="600"/>
              </a:spcBef>
            </a:pPr>
            <a:r>
              <a:rPr lang="en-US" sz="1600" dirty="0"/>
              <a:t>Report is designed for you to show off your knowledge, reflect on your own practices, </a:t>
            </a:r>
            <a:r>
              <a:rPr lang="en-US" sz="1600"/>
              <a:t>and your ability </a:t>
            </a:r>
            <a:r>
              <a:rPr lang="en-US" sz="1600" dirty="0"/>
              <a:t>to apply key IKM theories and practices</a:t>
            </a:r>
          </a:p>
          <a:p>
            <a:pPr indent="-228600">
              <a:spcBef>
                <a:spcPts val="600"/>
              </a:spcBef>
            </a:pPr>
            <a:r>
              <a:rPr lang="en-US" sz="1600" dirty="0"/>
              <a:t>This is usually due in week 11, before the Christmas break</a:t>
            </a:r>
          </a:p>
          <a:p>
            <a:pPr lvl="1" indent="-228600">
              <a:spcBef>
                <a:spcPts val="600"/>
              </a:spcBef>
              <a:buFont typeface="Arial" panose="020B0604020202020204" pitchFamily="34" charset="0"/>
              <a:buChar char="•"/>
            </a:pPr>
            <a:endParaRPr lang="en-US" sz="1600" dirty="0"/>
          </a:p>
          <a:p>
            <a:pPr indent="-228600">
              <a:spcBef>
                <a:spcPts val="600"/>
              </a:spcBef>
            </a:pPr>
            <a:r>
              <a:rPr lang="en-US" sz="1600" dirty="0"/>
              <a:t>You will gain:</a:t>
            </a:r>
          </a:p>
          <a:p>
            <a:pPr lvl="1" indent="-228600">
              <a:spcBef>
                <a:spcPts val="600"/>
              </a:spcBef>
              <a:buFont typeface="Arial" panose="020B0604020202020204" pitchFamily="34" charset="0"/>
              <a:buChar char="•"/>
            </a:pPr>
            <a:r>
              <a:rPr lang="en-US" sz="1600" dirty="0"/>
              <a:t>Opportunities in teaching sessions to discuss coursework ideas and ask questions</a:t>
            </a:r>
          </a:p>
          <a:p>
            <a:pPr lvl="1" indent="-228600">
              <a:spcBef>
                <a:spcPts val="600"/>
              </a:spcBef>
              <a:buFont typeface="Arial" panose="020B0604020202020204" pitchFamily="34" charset="0"/>
              <a:buChar char="•"/>
            </a:pPr>
            <a:r>
              <a:rPr lang="en-US" sz="1600" dirty="0"/>
              <a:t>Guidance on marking criteria, which will be given in class</a:t>
            </a:r>
          </a:p>
          <a:p>
            <a:pPr lvl="1" indent="-228600">
              <a:spcBef>
                <a:spcPts val="600"/>
              </a:spcBef>
              <a:buFont typeface="Arial" panose="020B0604020202020204" pitchFamily="34" charset="0"/>
              <a:buChar char="•"/>
            </a:pPr>
            <a:r>
              <a:rPr lang="en-US" sz="1600" dirty="0"/>
              <a:t>Individual written feedback on your coursework</a:t>
            </a:r>
          </a:p>
          <a:p>
            <a:pPr marL="342900" lvl="1" indent="-228600">
              <a:lnSpc>
                <a:spcPct val="90000"/>
              </a:lnSpc>
              <a:spcBef>
                <a:spcPts val="600"/>
              </a:spcBef>
              <a:buFont typeface="Arial" panose="020B0604020202020204" pitchFamily="34" charset="0"/>
              <a:buChar char="•"/>
            </a:pPr>
            <a:endParaRPr lang="en-US" sz="1600" dirty="0"/>
          </a:p>
        </p:txBody>
      </p:sp>
      <p:cxnSp>
        <p:nvCxnSpPr>
          <p:cNvPr id="58" name="Straight Connector 5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530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41A7B54-E97B-44EF-8172-40A8E99728E2}"/>
              </a:ext>
            </a:extLst>
          </p:cNvPr>
          <p:cNvSpPr>
            <a:spLocks noGrp="1"/>
          </p:cNvSpPr>
          <p:nvPr>
            <p:ph type="title"/>
          </p:nvPr>
        </p:nvSpPr>
        <p:spPr>
          <a:xfrm>
            <a:off x="442170" y="856180"/>
            <a:ext cx="3420438" cy="1128068"/>
          </a:xfrm>
        </p:spPr>
        <p:txBody>
          <a:bodyPr anchor="ctr">
            <a:normAutofit/>
          </a:bodyPr>
          <a:lstStyle/>
          <a:p>
            <a:pPr>
              <a:lnSpc>
                <a:spcPct val="90000"/>
              </a:lnSpc>
            </a:pPr>
            <a:r>
              <a:rPr lang="en-GB" sz="3500" dirty="0"/>
              <a:t>Reading material </a:t>
            </a:r>
            <a:endParaRPr lang="en-GB" sz="3500"/>
          </a:p>
        </p:txBody>
      </p:sp>
      <p:grpSp>
        <p:nvGrpSpPr>
          <p:cNvPr id="29" name="Group 2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30" name="Rectangle 2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A6859F50-0479-46C9-8D55-F712CBE2F74E}"/>
              </a:ext>
            </a:extLst>
          </p:cNvPr>
          <p:cNvSpPr>
            <a:spLocks noGrp="1"/>
          </p:cNvSpPr>
          <p:nvPr>
            <p:ph idx="1"/>
          </p:nvPr>
        </p:nvSpPr>
        <p:spPr>
          <a:xfrm>
            <a:off x="443039" y="2330505"/>
            <a:ext cx="3419569" cy="3979585"/>
          </a:xfrm>
        </p:spPr>
        <p:txBody>
          <a:bodyPr anchor="ctr">
            <a:normAutofit/>
          </a:bodyPr>
          <a:lstStyle/>
          <a:p>
            <a:r>
              <a:rPr lang="en-GB" sz="1700" dirty="0"/>
              <a:t>There is no one core text for this module, instead reading will be obtained from a variety of sources, including academic articles, books, reports, websites etc. </a:t>
            </a:r>
          </a:p>
          <a:p>
            <a:endParaRPr lang="en-GB" sz="1700" dirty="0"/>
          </a:p>
          <a:p>
            <a:pPr>
              <a:spcBef>
                <a:spcPts val="600"/>
              </a:spcBef>
            </a:pPr>
            <a:r>
              <a:rPr lang="en-GB" altLang="en-US" sz="1700" dirty="0"/>
              <a:t>Key reading will be suggested and made available through Learn, but you are expected to read independently too </a:t>
            </a:r>
          </a:p>
          <a:p>
            <a:endParaRPr lang="en-GB" sz="1700" dirty="0"/>
          </a:p>
        </p:txBody>
      </p:sp>
      <p:sp>
        <p:nvSpPr>
          <p:cNvPr id="35" name="Rectangle 3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Open book">
            <a:extLst>
              <a:ext uri="{FF2B5EF4-FFF2-40B4-BE49-F238E27FC236}">
                <a16:creationId xmlns:a16="http://schemas.microsoft.com/office/drawing/2014/main" id="{BEB0234C-A15E-632E-2828-9D92EA8BAC30}"/>
              </a:ext>
            </a:extLst>
          </p:cNvPr>
          <p:cNvPicPr>
            <a:picLocks noChangeAspect="1"/>
          </p:cNvPicPr>
          <p:nvPr/>
        </p:nvPicPr>
        <p:blipFill rotWithShape="1">
          <a:blip r:embed="rId3"/>
          <a:srcRect l="23511" r="24846" b="1"/>
          <a:stretch/>
        </p:blipFill>
        <p:spPr>
          <a:xfrm>
            <a:off x="4483341" y="799352"/>
            <a:ext cx="4069057" cy="5259296"/>
          </a:xfrm>
          <a:prstGeom prst="rect">
            <a:avLst/>
          </a:prstGeom>
        </p:spPr>
      </p:pic>
    </p:spTree>
    <p:extLst>
      <p:ext uri="{BB962C8B-B14F-4D97-AF65-F5344CB8AC3E}">
        <p14:creationId xmlns:p14="http://schemas.microsoft.com/office/powerpoint/2010/main" val="1465480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C2651EE-906E-4B50-B346-537E5E979E4E}"/>
              </a:ext>
            </a:extLst>
          </p:cNvPr>
          <p:cNvSpPr>
            <a:spLocks noGrp="1"/>
          </p:cNvSpPr>
          <p:nvPr>
            <p:ph type="title"/>
          </p:nvPr>
        </p:nvSpPr>
        <p:spPr>
          <a:xfrm>
            <a:off x="606478" y="386930"/>
            <a:ext cx="6927525" cy="1188950"/>
          </a:xfrm>
        </p:spPr>
        <p:txBody>
          <a:bodyPr vert="horz" lIns="91440" tIns="45720" rIns="91440" bIns="45720" rtlCol="0" anchor="b">
            <a:normAutofit/>
          </a:bodyPr>
          <a:lstStyle/>
          <a:p>
            <a:pPr>
              <a:lnSpc>
                <a:spcPct val="90000"/>
              </a:lnSpc>
            </a:pPr>
            <a:r>
              <a:rPr lang="en-US" sz="4000" kern="1200">
                <a:solidFill>
                  <a:schemeClr val="tx1"/>
                </a:solidFill>
                <a:latin typeface="+mj-lt"/>
                <a:ea typeface="+mj-ea"/>
                <a:cs typeface="+mj-cs"/>
              </a:rPr>
              <a:t>Why choose this module?</a:t>
            </a:r>
          </a:p>
        </p:txBody>
      </p:sp>
      <p:grpSp>
        <p:nvGrpSpPr>
          <p:cNvPr id="22" name="Group 2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23" name="Rectangle 2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171B361D-7777-48C1-B67A-70FD6133477E}"/>
              </a:ext>
            </a:extLst>
          </p:cNvPr>
          <p:cNvSpPr>
            <a:spLocks noGrp="1"/>
          </p:cNvSpPr>
          <p:nvPr>
            <p:ph sz="half" idx="1"/>
          </p:nvPr>
        </p:nvSpPr>
        <p:spPr>
          <a:xfrm>
            <a:off x="675890" y="2361020"/>
            <a:ext cx="7607751" cy="3831961"/>
          </a:xfrm>
        </p:spPr>
        <p:txBody>
          <a:bodyPr vert="horz" lIns="91440" tIns="45720" rIns="91440" bIns="45720" rtlCol="0" anchor="ctr">
            <a:normAutofit fontScale="92500" lnSpcReduction="10000"/>
          </a:bodyPr>
          <a:lstStyle/>
          <a:p>
            <a:pPr marL="0" indent="0">
              <a:lnSpc>
                <a:spcPct val="120000"/>
              </a:lnSpc>
              <a:spcBef>
                <a:spcPts val="600"/>
              </a:spcBef>
              <a:buNone/>
            </a:pPr>
            <a:r>
              <a:rPr lang="en-US" sz="1600" dirty="0"/>
              <a:t>Seventy-five percent of surveyed organizations say creating and preserving knowledge across evolving workforces is important or very important for their success over the next 12–18 months, but only 9 percent say they are very ready to address this trend… h</a:t>
            </a:r>
            <a:r>
              <a:rPr lang="en-US" sz="1600" dirty="0">
                <a:hlinkClick r:id="rId3"/>
              </a:rPr>
              <a:t>ttps://www2.deloitte.com/us/en/insights/focus/human-capital-trends/2020/knowledge-management-strategy.html</a:t>
            </a:r>
            <a:r>
              <a:rPr lang="en-US" sz="1600" dirty="0"/>
              <a:t>)</a:t>
            </a:r>
          </a:p>
          <a:p>
            <a:pPr marL="28575" indent="0">
              <a:lnSpc>
                <a:spcPct val="120000"/>
              </a:lnSpc>
              <a:spcBef>
                <a:spcPts val="600"/>
              </a:spcBef>
              <a:spcAft>
                <a:spcPts val="600"/>
              </a:spcAft>
              <a:buNone/>
            </a:pPr>
            <a:endParaRPr lang="en-US" sz="1600" dirty="0"/>
          </a:p>
          <a:p>
            <a:pPr marL="0" indent="0">
              <a:lnSpc>
                <a:spcPct val="120000"/>
              </a:lnSpc>
              <a:spcBef>
                <a:spcPts val="600"/>
              </a:spcBef>
              <a:spcAft>
                <a:spcPts val="600"/>
              </a:spcAft>
              <a:buNone/>
            </a:pPr>
            <a:r>
              <a:rPr lang="en-US" sz="1600" dirty="0"/>
              <a:t>IKM is a fundamental part of organisational activity, irrespective of industry. Organisations need people with the skills to manage this essential asset and enable others (and themselves!) to gain the most value from it. This module will give you an understanding of key theories and issues around IKM that will be useful in your future career, whatever it is. And it is interesting!</a:t>
            </a:r>
          </a:p>
          <a:p>
            <a:pPr marL="0" indent="0">
              <a:lnSpc>
                <a:spcPct val="120000"/>
              </a:lnSpc>
              <a:spcBef>
                <a:spcPts val="600"/>
              </a:spcBef>
              <a:spcAft>
                <a:spcPts val="600"/>
              </a:spcAft>
              <a:buNone/>
            </a:pPr>
            <a:r>
              <a:rPr lang="en-US" sz="1600" dirty="0"/>
              <a:t>For further information contact Dr Clare Ravenwood (module leader) – </a:t>
            </a:r>
            <a:r>
              <a:rPr lang="en-US" sz="1600" dirty="0">
                <a:hlinkClick r:id="rId4"/>
              </a:rPr>
              <a:t>j.c.f.ravenwood@lboro.ac.uk</a:t>
            </a:r>
            <a:r>
              <a:rPr lang="en-US" sz="1600" dirty="0"/>
              <a:t> </a:t>
            </a:r>
          </a:p>
        </p:txBody>
      </p:sp>
    </p:spTree>
    <p:extLst>
      <p:ext uri="{BB962C8B-B14F-4D97-AF65-F5344CB8AC3E}">
        <p14:creationId xmlns:p14="http://schemas.microsoft.com/office/powerpoint/2010/main" val="29235140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d68777d4-45a8-4004-94fd-1a5eaf2a7b1c"/>
</p:tagLst>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5353C22F-79EC-419D-86D2-4E6398FBCDA6}" vid="{C81F5111-D480-49A3-8E27-F00D360D753A}"/>
    </a:ext>
  </a:ext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b="0" dirty="0" smtClean="0"/>
        </a:defPPr>
      </a:lstStyle>
    </a:txDef>
  </a:objectDefaults>
  <a:extraClrSchemeLst/>
</a:theme>
</file>

<file path=ppt/theme/theme3.xml><?xml version="1.0" encoding="utf-8"?>
<a:theme xmlns:a="http://schemas.openxmlformats.org/drawingml/2006/main" name="1_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5353C22F-79EC-419D-86D2-4E6398FBCDA6}" vid="{C81F5111-D480-49A3-8E27-F00D360D753A}"/>
    </a:ext>
  </a:extLst>
</a:theme>
</file>

<file path=ppt/theme/theme4.xml><?xml version="1.0" encoding="utf-8"?>
<a:theme xmlns:a="http://schemas.openxmlformats.org/drawingml/2006/main" name="1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b="0" dirty="0" smtClean="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689B97E61E83439B781AEB7570A0A1" ma:contentTypeVersion="13" ma:contentTypeDescription="Create a new document." ma:contentTypeScope="" ma:versionID="85e5f872deb163a466a07b85e4114c5a">
  <xsd:schema xmlns:xsd="http://www.w3.org/2001/XMLSchema" xmlns:xs="http://www.w3.org/2001/XMLSchema" xmlns:p="http://schemas.microsoft.com/office/2006/metadata/properties" xmlns:ns2="19c54d97-7c34-49a2-a30b-c16445f7a17b" xmlns:ns3="d79e6cb5-5a2a-4cd3-8d72-a172e5aab376" targetNamespace="http://schemas.microsoft.com/office/2006/metadata/properties" ma:root="true" ma:fieldsID="7efff47ae919905c2490f86e5204e8c8" ns2:_="" ns3:_="">
    <xsd:import namespace="19c54d97-7c34-49a2-a30b-c16445f7a17b"/>
    <xsd:import namespace="d79e6cb5-5a2a-4cd3-8d72-a172e5aab37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c54d97-7c34-49a2-a30b-c16445f7a1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9e6cb5-5a2a-4cd3-8d72-a172e5aab37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c6567ab-3b85-4a22-822a-4639647c0e7b}" ma:internalName="TaxCatchAll" ma:showField="CatchAllData" ma:web="d79e6cb5-5a2a-4cd3-8d72-a172e5aab3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9c54d97-7c34-49a2-a30b-c16445f7a17b">
      <Terms xmlns="http://schemas.microsoft.com/office/infopath/2007/PartnerControls"/>
    </lcf76f155ced4ddcb4097134ff3c332f>
    <TaxCatchAll xmlns="d79e6cb5-5a2a-4cd3-8d72-a172e5aab376" xsi:nil="true"/>
  </documentManagement>
</p:properties>
</file>

<file path=customXml/itemProps1.xml><?xml version="1.0" encoding="utf-8"?>
<ds:datastoreItem xmlns:ds="http://schemas.openxmlformats.org/officeDocument/2006/customXml" ds:itemID="{7D2FF949-E142-4F89-B3FD-7B4B55085194}"/>
</file>

<file path=customXml/itemProps2.xml><?xml version="1.0" encoding="utf-8"?>
<ds:datastoreItem xmlns:ds="http://schemas.openxmlformats.org/officeDocument/2006/customXml" ds:itemID="{A9876DDC-3810-4A96-834F-9CE4FD285060}"/>
</file>

<file path=customXml/itemProps3.xml><?xml version="1.0" encoding="utf-8"?>
<ds:datastoreItem xmlns:ds="http://schemas.openxmlformats.org/officeDocument/2006/customXml" ds:itemID="{1EA4A069-F96F-4315-A4F3-6CB64EDF849D}"/>
</file>

<file path=docProps/app.xml><?xml version="1.0" encoding="utf-8"?>
<Properties xmlns="http://schemas.openxmlformats.org/officeDocument/2006/extended-properties" xmlns:vt="http://schemas.openxmlformats.org/officeDocument/2006/docPropsVTypes">
  <Template>Theme1</Template>
  <TotalTime>0</TotalTime>
  <Words>637</Words>
  <Application>Microsoft Office PowerPoint</Application>
  <PresentationFormat>On-screen Show (4:3)</PresentationFormat>
  <Paragraphs>50</Paragraphs>
  <Slides>7</Slides>
  <Notes>7</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7</vt:i4>
      </vt:variant>
    </vt:vector>
  </HeadingPairs>
  <TitlesOfParts>
    <vt:vector size="14" baseType="lpstr">
      <vt:lpstr>Arial</vt:lpstr>
      <vt:lpstr>Calibri</vt:lpstr>
      <vt:lpstr>Calibri Light</vt:lpstr>
      <vt:lpstr>Theme1</vt:lpstr>
      <vt:lpstr>Default Theme</vt:lpstr>
      <vt:lpstr>1_Theme1</vt:lpstr>
      <vt:lpstr>1_Default Theme</vt:lpstr>
      <vt:lpstr>BSC127 Information and Knowledge Management</vt:lpstr>
      <vt:lpstr>Errr…IKM? </vt:lpstr>
      <vt:lpstr>About This Module</vt:lpstr>
      <vt:lpstr>How will you learn?</vt:lpstr>
      <vt:lpstr>Assessment and Feedback </vt:lpstr>
      <vt:lpstr>Reading material </vt:lpstr>
      <vt:lpstr>Why choose this module?</vt:lpstr>
    </vt:vector>
  </TitlesOfParts>
  <Company>Loughborough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Walters</dc:creator>
  <cp:lastModifiedBy>Clare Ravenwood</cp:lastModifiedBy>
  <cp:revision>39</cp:revision>
  <dcterms:created xsi:type="dcterms:W3CDTF">2015-08-21T07:21:37Z</dcterms:created>
  <dcterms:modified xsi:type="dcterms:W3CDTF">2023-04-12T08:13:49Z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0x0101006F689B97E61E83439B781AEB7570A0A1</vt:lpwstr>
  </property>
</Properties>
</file>