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 id="2147483700" r:id="rId2"/>
    <p:sldMasterId id="2147483714" r:id="rId3"/>
  </p:sldMasterIdLst>
  <p:notesMasterIdLst>
    <p:notesMasterId r:id="rId11"/>
  </p:notesMasterIdLst>
  <p:sldIdLst>
    <p:sldId id="256" r:id="rId4"/>
    <p:sldId id="257" r:id="rId5"/>
    <p:sldId id="268" r:id="rId6"/>
    <p:sldId id="262" r:id="rId7"/>
    <p:sldId id="261" r:id="rId8"/>
    <p:sldId id="265" r:id="rId9"/>
    <p:sldId id="263" r:id="rId10"/>
  </p:sldIdLst>
  <p:sldSz cx="9144000" cy="6858000" type="screen4x3"/>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BABC66-CFAE-4504-92F4-3C50CF01D4F8}" v="5" dt="2023-04-12T12:07:22.1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729" autoAdjust="0"/>
  </p:normalViewPr>
  <p:slideViewPr>
    <p:cSldViewPr>
      <p:cViewPr varScale="1">
        <p:scale>
          <a:sx n="104" d="100"/>
          <a:sy n="104" d="100"/>
        </p:scale>
        <p:origin x="1824"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Master" Target="slideMasters/slideMaster3.xml"/><Relationship Id="rId21" Type="http://schemas.openxmlformats.org/officeDocument/2006/relationships/customXml" Target="../customXml/item3.xml"/><Relationship Id="rId7" Type="http://schemas.openxmlformats.org/officeDocument/2006/relationships/slide" Target="slides/slide4.xml"/><Relationship Id="rId12" Type="http://schemas.openxmlformats.org/officeDocument/2006/relationships/tags" Target="tags/tag1.xml"/><Relationship Id="rId17"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tableStyles" Target="tableStyle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customXml" Target="../customXml/item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re Ravenwood" userId="658efcb6-00ea-49bf-b3e3-d17236eac92c" providerId="ADAL" clId="{DBBABC66-CFAE-4504-92F4-3C50CF01D4F8}"/>
    <pc:docChg chg="custSel modSld replTag delTag">
      <pc:chgData name="Clare Ravenwood" userId="658efcb6-00ea-49bf-b3e3-d17236eac92c" providerId="ADAL" clId="{DBBABC66-CFAE-4504-92F4-3C50CF01D4F8}" dt="2023-04-12T12:07:24.468" v="18"/>
      <pc:docMkLst>
        <pc:docMk/>
      </pc:docMkLst>
      <pc:sldChg chg="addSp modSp mod">
        <pc:chgData name="Clare Ravenwood" userId="658efcb6-00ea-49bf-b3e3-d17236eac92c" providerId="ADAL" clId="{DBBABC66-CFAE-4504-92F4-3C50CF01D4F8}" dt="2023-04-12T12:07:22.103" v="15" actId="207"/>
        <pc:sldMkLst>
          <pc:docMk/>
          <pc:sldMk cId="1762933622" sldId="256"/>
        </pc:sldMkLst>
        <pc:spChg chg="add mod">
          <ac:chgData name="Clare Ravenwood" userId="658efcb6-00ea-49bf-b3e3-d17236eac92c" providerId="ADAL" clId="{DBBABC66-CFAE-4504-92F4-3C50CF01D4F8}" dt="2023-04-12T12:07:22.098" v="7" actId="207"/>
          <ac:spMkLst>
            <pc:docMk/>
            <pc:sldMk cId="1762933622" sldId="256"/>
            <ac:spMk id="42" creationId="{D96DD8F8-75A0-A477-77E6-E86BA9F90A67}"/>
          </ac:spMkLst>
        </pc:spChg>
        <pc:spChg chg="add mod">
          <ac:chgData name="Clare Ravenwood" userId="658efcb6-00ea-49bf-b3e3-d17236eac92c" providerId="ADAL" clId="{DBBABC66-CFAE-4504-92F4-3C50CF01D4F8}" dt="2023-04-12T12:07:22.103" v="15" actId="207"/>
          <ac:spMkLst>
            <pc:docMk/>
            <pc:sldMk cId="1762933622" sldId="256"/>
            <ac:spMk id="43" creationId="{F396A49F-E3B6-90D1-D014-71A3F484512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BADC4D-C5E3-4CD6-9838-444B40D860E8}" type="datetimeFigureOut">
              <a:rPr lang="en-GB" smtClean="0"/>
              <a:t>12/04/2023</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F5142E-7254-4F7C-BD1F-41EB2C05B772}" type="slidenum">
              <a:rPr lang="en-GB" smtClean="0"/>
              <a:t>‹#›</a:t>
            </a:fld>
            <a:endParaRPr lang="en-GB"/>
          </a:p>
        </p:txBody>
      </p:sp>
    </p:spTree>
    <p:extLst>
      <p:ext uri="{BB962C8B-B14F-4D97-AF65-F5344CB8AC3E}">
        <p14:creationId xmlns:p14="http://schemas.microsoft.com/office/powerpoint/2010/main" val="1176793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solidFill>
                <a:srgbClr val="FF0000"/>
              </a:solidFill>
            </a:endParaRPr>
          </a:p>
        </p:txBody>
      </p:sp>
      <p:sp>
        <p:nvSpPr>
          <p:cNvPr id="4" name="Slide Number Placeholder 3"/>
          <p:cNvSpPr>
            <a:spLocks noGrp="1"/>
          </p:cNvSpPr>
          <p:nvPr>
            <p:ph type="sldNum" sz="quarter" idx="10"/>
          </p:nvPr>
        </p:nvSpPr>
        <p:spPr/>
        <p:txBody>
          <a:bodyPr/>
          <a:lstStyle/>
          <a:p>
            <a:fld id="{46F5142E-7254-4F7C-BD1F-41EB2C05B772}" type="slidenum">
              <a:rPr lang="en-GB" smtClean="0"/>
              <a:t>1</a:t>
            </a:fld>
            <a:endParaRPr lang="en-GB"/>
          </a:p>
        </p:txBody>
      </p:sp>
    </p:spTree>
    <p:extLst>
      <p:ext uri="{BB962C8B-B14F-4D97-AF65-F5344CB8AC3E}">
        <p14:creationId xmlns:p14="http://schemas.microsoft.com/office/powerpoint/2010/main" val="3395103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6F5142E-7254-4F7C-BD1F-41EB2C05B772}" type="slidenum">
              <a:rPr lang="en-GB" smtClean="0"/>
              <a:t>2</a:t>
            </a:fld>
            <a:endParaRPr lang="en-GB"/>
          </a:p>
        </p:txBody>
      </p:sp>
    </p:spTree>
    <p:extLst>
      <p:ext uri="{BB962C8B-B14F-4D97-AF65-F5344CB8AC3E}">
        <p14:creationId xmlns:p14="http://schemas.microsoft.com/office/powerpoint/2010/main" val="3941936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6F5142E-7254-4F7C-BD1F-41EB2C05B772}" type="slidenum">
              <a:rPr lang="en-GB" smtClean="0"/>
              <a:t>3</a:t>
            </a:fld>
            <a:endParaRPr lang="en-GB"/>
          </a:p>
        </p:txBody>
      </p:sp>
    </p:spTree>
    <p:extLst>
      <p:ext uri="{BB962C8B-B14F-4D97-AF65-F5344CB8AC3E}">
        <p14:creationId xmlns:p14="http://schemas.microsoft.com/office/powerpoint/2010/main" val="3246126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6F5142E-7254-4F7C-BD1F-41EB2C05B772}" type="slidenum">
              <a:rPr lang="en-GB" smtClean="0"/>
              <a:t>4</a:t>
            </a:fld>
            <a:endParaRPr lang="en-GB"/>
          </a:p>
        </p:txBody>
      </p:sp>
    </p:spTree>
    <p:extLst>
      <p:ext uri="{BB962C8B-B14F-4D97-AF65-F5344CB8AC3E}">
        <p14:creationId xmlns:p14="http://schemas.microsoft.com/office/powerpoint/2010/main" val="15865116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6F5142E-7254-4F7C-BD1F-41EB2C05B772}" type="slidenum">
              <a:rPr lang="en-GB" smtClean="0"/>
              <a:t>5</a:t>
            </a:fld>
            <a:endParaRPr lang="en-GB"/>
          </a:p>
        </p:txBody>
      </p:sp>
    </p:spTree>
    <p:extLst>
      <p:ext uri="{BB962C8B-B14F-4D97-AF65-F5344CB8AC3E}">
        <p14:creationId xmlns:p14="http://schemas.microsoft.com/office/powerpoint/2010/main" val="15380921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6F5142E-7254-4F7C-BD1F-41EB2C05B772}" type="slidenum">
              <a:rPr lang="en-GB" smtClean="0"/>
              <a:t>7</a:t>
            </a:fld>
            <a:endParaRPr lang="en-GB"/>
          </a:p>
        </p:txBody>
      </p:sp>
    </p:spTree>
    <p:extLst>
      <p:ext uri="{BB962C8B-B14F-4D97-AF65-F5344CB8AC3E}">
        <p14:creationId xmlns:p14="http://schemas.microsoft.com/office/powerpoint/2010/main" val="2253297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460FA-66CE-4CF8-A92B-81B8FCCE3B2D}"/>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508BDEE5-2AAF-4E9A-91DC-A575AE02DD53}"/>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9B06141-43DD-4567-971A-9D976058DBD9}"/>
              </a:ext>
            </a:extLst>
          </p:cNvPr>
          <p:cNvSpPr>
            <a:spLocks noGrp="1"/>
          </p:cNvSpPr>
          <p:nvPr>
            <p:ph type="dt" sz="half" idx="10"/>
          </p:nvPr>
        </p:nvSpPr>
        <p:spPr/>
        <p:txBody>
          <a:bodyPr/>
          <a:lstStyle/>
          <a:p>
            <a:fld id="{BDC91E08-53F6-4B30-8521-A8FFEF1ADBB8}" type="datetimeFigureOut">
              <a:rPr lang="en-GB" smtClean="0"/>
              <a:t>12/04/2023</a:t>
            </a:fld>
            <a:endParaRPr lang="en-GB"/>
          </a:p>
        </p:txBody>
      </p:sp>
      <p:sp>
        <p:nvSpPr>
          <p:cNvPr id="5" name="Footer Placeholder 4">
            <a:extLst>
              <a:ext uri="{FF2B5EF4-FFF2-40B4-BE49-F238E27FC236}">
                <a16:creationId xmlns:a16="http://schemas.microsoft.com/office/drawing/2014/main" id="{42AF0ECB-2037-4A45-84AE-8098D5C820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6D5DA4-9C3B-46E5-B5EB-A1ABF210251D}"/>
              </a:ext>
            </a:extLst>
          </p:cNvPr>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3777127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E5AB5-0707-43E2-B947-B81988A94A8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81E63C9-2C96-4FA0-8803-DF3BE4E83D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12CB5A8-2EFC-4D1F-BB3B-846DA303A93E}"/>
              </a:ext>
            </a:extLst>
          </p:cNvPr>
          <p:cNvSpPr>
            <a:spLocks noGrp="1"/>
          </p:cNvSpPr>
          <p:nvPr>
            <p:ph type="dt" sz="half" idx="10"/>
          </p:nvPr>
        </p:nvSpPr>
        <p:spPr/>
        <p:txBody>
          <a:bodyPr/>
          <a:lstStyle/>
          <a:p>
            <a:fld id="{BDC91E08-53F6-4B30-8521-A8FFEF1ADBB8}" type="datetimeFigureOut">
              <a:rPr lang="en-GB" smtClean="0"/>
              <a:t>12/04/2023</a:t>
            </a:fld>
            <a:endParaRPr lang="en-GB"/>
          </a:p>
        </p:txBody>
      </p:sp>
      <p:sp>
        <p:nvSpPr>
          <p:cNvPr id="5" name="Footer Placeholder 4">
            <a:extLst>
              <a:ext uri="{FF2B5EF4-FFF2-40B4-BE49-F238E27FC236}">
                <a16:creationId xmlns:a16="http://schemas.microsoft.com/office/drawing/2014/main" id="{31739608-1E33-4399-B4F5-CBFB113B6BA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C7191F-F0C2-4AA2-AAF0-0C9A731362EA}"/>
              </a:ext>
            </a:extLst>
          </p:cNvPr>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1265654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97F759C-CB6C-4067-BAFF-5BE8EEFABED1}"/>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5B79F69-D7CE-4A7E-B1A9-16875928E1A1}"/>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7EAB4AD-480F-4648-BF69-8A338A2E6BCC}"/>
              </a:ext>
            </a:extLst>
          </p:cNvPr>
          <p:cNvSpPr>
            <a:spLocks noGrp="1"/>
          </p:cNvSpPr>
          <p:nvPr>
            <p:ph type="dt" sz="half" idx="10"/>
          </p:nvPr>
        </p:nvSpPr>
        <p:spPr/>
        <p:txBody>
          <a:bodyPr/>
          <a:lstStyle/>
          <a:p>
            <a:fld id="{BDC91E08-53F6-4B30-8521-A8FFEF1ADBB8}" type="datetimeFigureOut">
              <a:rPr lang="en-GB" smtClean="0"/>
              <a:t>12/04/2023</a:t>
            </a:fld>
            <a:endParaRPr lang="en-GB"/>
          </a:p>
        </p:txBody>
      </p:sp>
      <p:sp>
        <p:nvSpPr>
          <p:cNvPr id="5" name="Footer Placeholder 4">
            <a:extLst>
              <a:ext uri="{FF2B5EF4-FFF2-40B4-BE49-F238E27FC236}">
                <a16:creationId xmlns:a16="http://schemas.microsoft.com/office/drawing/2014/main" id="{DBBA08B3-CD4E-4DE2-BDAA-3579709AC1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DDC2BD-C6F7-4BEE-A1D3-487B2BA729AA}"/>
              </a:ext>
            </a:extLst>
          </p:cNvPr>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23241253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DC91E08-53F6-4B30-8521-A8FFEF1ADBB8}" type="datetimeFigureOut">
              <a:rPr lang="en-GB" smtClean="0"/>
              <a:t>12/04/2023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41001087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124744"/>
            <a:ext cx="5482952" cy="470452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084168" y="1124744"/>
            <a:ext cx="2602632" cy="4128459"/>
          </a:xfrm>
        </p:spPr>
        <p:txBody>
          <a:bodyPr/>
          <a:lstStyle>
            <a:lvl1pPr marL="0" indent="0">
              <a:buNone/>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GB" dirty="0"/>
          </a:p>
        </p:txBody>
      </p:sp>
      <p:sp>
        <p:nvSpPr>
          <p:cNvPr id="5" name="Date Placeholder 4"/>
          <p:cNvSpPr>
            <a:spLocks noGrp="1"/>
          </p:cNvSpPr>
          <p:nvPr>
            <p:ph type="dt" sz="half" idx="10"/>
          </p:nvPr>
        </p:nvSpPr>
        <p:spPr/>
        <p:txBody>
          <a:bodyPr/>
          <a:lstStyle/>
          <a:p>
            <a:fld id="{BDC91E08-53F6-4B30-8521-A8FFEF1ADBB8}" type="datetimeFigureOut">
              <a:rPr lang="en-GB" smtClean="0"/>
              <a:t>12/04/2023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97383A-60EC-4720-B4F7-3F8B7072D89A}" type="slidenum">
              <a:rPr lang="en-GB" smtClean="0"/>
              <a:t>‹#›</a:t>
            </a:fld>
            <a:endParaRPr lang="en-GB"/>
          </a:p>
        </p:txBody>
      </p:sp>
      <p:sp>
        <p:nvSpPr>
          <p:cNvPr id="11" name="Title 1"/>
          <p:cNvSpPr>
            <a:spLocks noGrp="1"/>
          </p:cNvSpPr>
          <p:nvPr>
            <p:ph type="title"/>
          </p:nvPr>
        </p:nvSpPr>
        <p:spPr>
          <a:xfrm>
            <a:off x="457200" y="274639"/>
            <a:ext cx="8229600" cy="778097"/>
          </a:xfrm>
        </p:spPr>
        <p:txBody>
          <a:bodyPr/>
          <a:lstStyle/>
          <a:p>
            <a:r>
              <a:rPr lang="en-US"/>
              <a:t>Click to edit Master title style</a:t>
            </a:r>
            <a:endParaRPr lang="en-GB"/>
          </a:p>
        </p:txBody>
      </p:sp>
    </p:spTree>
    <p:extLst>
      <p:ext uri="{BB962C8B-B14F-4D97-AF65-F5344CB8AC3E}">
        <p14:creationId xmlns:p14="http://schemas.microsoft.com/office/powerpoint/2010/main" val="7665351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124745"/>
            <a:ext cx="4038600" cy="500142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124745"/>
            <a:ext cx="4038600" cy="500142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DC91E08-53F6-4B30-8521-A8FFEF1ADBB8}" type="datetimeFigureOut">
              <a:rPr lang="en-GB" smtClean="0"/>
              <a:t>12/04/2023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97383A-60EC-4720-B4F7-3F8B7072D89A}" type="slidenum">
              <a:rPr lang="en-GB" smtClean="0"/>
              <a:t>‹#›</a:t>
            </a:fld>
            <a:endParaRPr lang="en-GB"/>
          </a:p>
        </p:txBody>
      </p:sp>
      <p:sp>
        <p:nvSpPr>
          <p:cNvPr id="9" name="Title 1"/>
          <p:cNvSpPr>
            <a:spLocks noGrp="1"/>
          </p:cNvSpPr>
          <p:nvPr>
            <p:ph type="title"/>
          </p:nvPr>
        </p:nvSpPr>
        <p:spPr>
          <a:xfrm>
            <a:off x="457200" y="274639"/>
            <a:ext cx="8229600" cy="778097"/>
          </a:xfrm>
        </p:spPr>
        <p:txBody>
          <a:bodyPr/>
          <a:lstStyle/>
          <a:p>
            <a:r>
              <a:rPr lang="en-US"/>
              <a:t>Click to edit Master title style</a:t>
            </a:r>
            <a:endParaRPr lang="en-GB"/>
          </a:p>
        </p:txBody>
      </p:sp>
    </p:spTree>
    <p:extLst>
      <p:ext uri="{BB962C8B-B14F-4D97-AF65-F5344CB8AC3E}">
        <p14:creationId xmlns:p14="http://schemas.microsoft.com/office/powerpoint/2010/main" val="42253672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563889" y="2348880"/>
            <a:ext cx="5472608" cy="600066"/>
          </a:xfrm>
        </p:spPr>
        <p:txBody>
          <a:bodyPr>
            <a:noAutofit/>
          </a:bodyPr>
          <a:lstStyle>
            <a:lvl1pPr algn="ctr">
              <a:defRPr sz="2250">
                <a:solidFill>
                  <a:schemeClr val="bg1"/>
                </a:solidFill>
              </a:defRPr>
            </a:lvl1pPr>
          </a:lstStyle>
          <a:p>
            <a:r>
              <a:rPr lang="en-US"/>
              <a:t>Click to edit Master title style</a:t>
            </a:r>
            <a:endParaRPr lang="en-GB" dirty="0"/>
          </a:p>
        </p:txBody>
      </p:sp>
      <p:sp>
        <p:nvSpPr>
          <p:cNvPr id="3" name="Subtitle 2"/>
          <p:cNvSpPr>
            <a:spLocks noGrp="1"/>
          </p:cNvSpPr>
          <p:nvPr>
            <p:ph type="subTitle" idx="1"/>
          </p:nvPr>
        </p:nvSpPr>
        <p:spPr>
          <a:xfrm>
            <a:off x="3563889" y="2924946"/>
            <a:ext cx="5472608" cy="406895"/>
          </a:xfrm>
        </p:spPr>
        <p:txBody>
          <a:bodyPr>
            <a:normAutofit/>
          </a:bodyPr>
          <a:lstStyle>
            <a:lvl1pPr marL="0" indent="0" algn="ctr">
              <a:buNone/>
              <a:defRPr sz="1500">
                <a:solidFill>
                  <a:schemeClr val="bg2"/>
                </a:solidFill>
                <a:latin typeface="+mn-lt"/>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GB" dirty="0"/>
          </a:p>
        </p:txBody>
      </p:sp>
      <p:sp>
        <p:nvSpPr>
          <p:cNvPr id="4" name="Date Placeholder 3">
            <a:extLst>
              <a:ext uri="{FF2B5EF4-FFF2-40B4-BE49-F238E27FC236}">
                <a16:creationId xmlns:a16="http://schemas.microsoft.com/office/drawing/2014/main" id="{750C6DEC-E6F9-4F31-AAC3-9B4C10464127}"/>
              </a:ext>
            </a:extLst>
          </p:cNvPr>
          <p:cNvSpPr>
            <a:spLocks noGrp="1"/>
          </p:cNvSpPr>
          <p:nvPr>
            <p:ph type="dt" sz="half" idx="10"/>
          </p:nvPr>
        </p:nvSpPr>
        <p:spPr/>
        <p:txBody>
          <a:bodyPr/>
          <a:lstStyle>
            <a:lvl1pPr>
              <a:defRPr/>
            </a:lvl1pPr>
          </a:lstStyle>
          <a:p>
            <a:pPr>
              <a:defRPr/>
            </a:pPr>
            <a:fld id="{A525615D-0B58-41D4-9EBE-31183A8EE708}" type="datetimeFigureOut">
              <a:rPr lang="en-GB" altLang="en-US"/>
              <a:pPr>
                <a:defRPr/>
              </a:pPr>
              <a:t>12/04/2023</a:t>
            </a:fld>
            <a:endParaRPr lang="en-GB" altLang="en-US"/>
          </a:p>
        </p:txBody>
      </p:sp>
      <p:sp>
        <p:nvSpPr>
          <p:cNvPr id="5" name="Footer Placeholder 4">
            <a:extLst>
              <a:ext uri="{FF2B5EF4-FFF2-40B4-BE49-F238E27FC236}">
                <a16:creationId xmlns:a16="http://schemas.microsoft.com/office/drawing/2014/main" id="{5D694F18-C9AC-470C-A0B3-A3FEBC952B79}"/>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79740A6F-5416-4DB7-9474-F1FDAC513D4F}"/>
              </a:ext>
            </a:extLst>
          </p:cNvPr>
          <p:cNvSpPr>
            <a:spLocks noGrp="1"/>
          </p:cNvSpPr>
          <p:nvPr>
            <p:ph type="sldNum" sz="quarter" idx="12"/>
          </p:nvPr>
        </p:nvSpPr>
        <p:spPr/>
        <p:txBody>
          <a:bodyPr/>
          <a:lstStyle>
            <a:lvl1pPr>
              <a:defRPr/>
            </a:lvl1pPr>
          </a:lstStyle>
          <a:p>
            <a:pPr>
              <a:defRPr/>
            </a:pPr>
            <a:fld id="{89EDA9E6-FE06-4FBD-8AD9-1FCB06656560}" type="slidenum">
              <a:rPr lang="en-GB" altLang="en-US"/>
              <a:pPr>
                <a:defRPr/>
              </a:pPr>
              <a:t>‹#›</a:t>
            </a:fld>
            <a:endParaRPr lang="en-GB" altLang="en-US"/>
          </a:p>
        </p:txBody>
      </p:sp>
    </p:spTree>
    <p:extLst>
      <p:ext uri="{BB962C8B-B14F-4D97-AF65-F5344CB8AC3E}">
        <p14:creationId xmlns:p14="http://schemas.microsoft.com/office/powerpoint/2010/main" val="20555010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41"/>
            <a:ext cx="8229600" cy="778097"/>
          </a:xfrm>
        </p:spPr>
        <p:txBody>
          <a:bodyPr/>
          <a:lstStyle/>
          <a:p>
            <a:r>
              <a:rPr lang="en-US"/>
              <a:t>Click to edit Master title style</a:t>
            </a:r>
            <a:endParaRPr lang="en-GB"/>
          </a:p>
        </p:txBody>
      </p:sp>
      <p:sp>
        <p:nvSpPr>
          <p:cNvPr id="3" name="Content Placeholder 2"/>
          <p:cNvSpPr>
            <a:spLocks noGrp="1"/>
          </p:cNvSpPr>
          <p:nvPr>
            <p:ph idx="1"/>
          </p:nvPr>
        </p:nvSpPr>
        <p:spPr>
          <a:xfrm>
            <a:off x="457200" y="1124746"/>
            <a:ext cx="8229600" cy="47045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a:extLst>
              <a:ext uri="{FF2B5EF4-FFF2-40B4-BE49-F238E27FC236}">
                <a16:creationId xmlns:a16="http://schemas.microsoft.com/office/drawing/2014/main" id="{5F0825FB-DCA3-4CBB-A828-F8B82DEF7B46}"/>
              </a:ext>
            </a:extLst>
          </p:cNvPr>
          <p:cNvSpPr>
            <a:spLocks noGrp="1"/>
          </p:cNvSpPr>
          <p:nvPr>
            <p:ph type="dt" sz="half" idx="10"/>
          </p:nvPr>
        </p:nvSpPr>
        <p:spPr/>
        <p:txBody>
          <a:bodyPr/>
          <a:lstStyle>
            <a:lvl1pPr>
              <a:defRPr/>
            </a:lvl1pPr>
          </a:lstStyle>
          <a:p>
            <a:pPr>
              <a:defRPr/>
            </a:pPr>
            <a:fld id="{7560C912-53DF-44FD-85C8-38898787B803}" type="datetimeFigureOut">
              <a:rPr lang="en-GB" altLang="en-US"/>
              <a:pPr>
                <a:defRPr/>
              </a:pPr>
              <a:t>12/04/2023</a:t>
            </a:fld>
            <a:endParaRPr lang="en-GB" altLang="en-US"/>
          </a:p>
        </p:txBody>
      </p:sp>
      <p:sp>
        <p:nvSpPr>
          <p:cNvPr id="5" name="Footer Placeholder 4">
            <a:extLst>
              <a:ext uri="{FF2B5EF4-FFF2-40B4-BE49-F238E27FC236}">
                <a16:creationId xmlns:a16="http://schemas.microsoft.com/office/drawing/2014/main" id="{E8BCC12D-33C0-4A19-870A-9B7798A7D1A0}"/>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38D32519-71D0-41B9-B99B-59ED6D4BE3FC}"/>
              </a:ext>
            </a:extLst>
          </p:cNvPr>
          <p:cNvSpPr>
            <a:spLocks noGrp="1"/>
          </p:cNvSpPr>
          <p:nvPr>
            <p:ph type="sldNum" sz="quarter" idx="12"/>
          </p:nvPr>
        </p:nvSpPr>
        <p:spPr/>
        <p:txBody>
          <a:bodyPr/>
          <a:lstStyle>
            <a:lvl1pPr>
              <a:defRPr/>
            </a:lvl1pPr>
          </a:lstStyle>
          <a:p>
            <a:pPr>
              <a:defRPr/>
            </a:pPr>
            <a:fld id="{4A594DBD-B58C-4AB0-B38F-7E9E4932A93C}" type="slidenum">
              <a:rPr lang="en-GB" altLang="en-US"/>
              <a:pPr>
                <a:defRPr/>
              </a:pPr>
              <a:t>‹#›</a:t>
            </a:fld>
            <a:endParaRPr lang="en-GB" altLang="en-US"/>
          </a:p>
        </p:txBody>
      </p:sp>
    </p:spTree>
    <p:extLst>
      <p:ext uri="{BB962C8B-B14F-4D97-AF65-F5344CB8AC3E}">
        <p14:creationId xmlns:p14="http://schemas.microsoft.com/office/powerpoint/2010/main" val="25463988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769865"/>
            <a:ext cx="7772400" cy="1362075"/>
          </a:xfrm>
        </p:spPr>
        <p:txBody>
          <a:bodyPr anchor="t">
            <a:noAutofit/>
          </a:bodyPr>
          <a:lstStyle>
            <a:lvl1pPr algn="ctr">
              <a:defRPr sz="3000" b="1" cap="all"/>
            </a:lvl1pPr>
          </a:lstStyle>
          <a:p>
            <a:r>
              <a:rPr lang="en-US"/>
              <a:t>Click to edit Master title style</a:t>
            </a:r>
            <a:endParaRPr lang="en-GB" dirty="0"/>
          </a:p>
        </p:txBody>
      </p:sp>
      <p:sp>
        <p:nvSpPr>
          <p:cNvPr id="3" name="Text Placeholder 2"/>
          <p:cNvSpPr>
            <a:spLocks noGrp="1"/>
          </p:cNvSpPr>
          <p:nvPr>
            <p:ph type="body" idx="1"/>
          </p:nvPr>
        </p:nvSpPr>
        <p:spPr>
          <a:xfrm>
            <a:off x="729209" y="3243958"/>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6BFAFA-5CDF-4EA4-9645-879F7F7D2B0C}"/>
              </a:ext>
            </a:extLst>
          </p:cNvPr>
          <p:cNvSpPr>
            <a:spLocks noGrp="1"/>
          </p:cNvSpPr>
          <p:nvPr>
            <p:ph type="dt" sz="half" idx="10"/>
          </p:nvPr>
        </p:nvSpPr>
        <p:spPr/>
        <p:txBody>
          <a:bodyPr/>
          <a:lstStyle>
            <a:lvl1pPr>
              <a:defRPr/>
            </a:lvl1pPr>
          </a:lstStyle>
          <a:p>
            <a:pPr>
              <a:defRPr/>
            </a:pPr>
            <a:fld id="{0D5B7738-37C1-4FC0-8CCA-AD75FD5F2A20}" type="datetimeFigureOut">
              <a:rPr lang="en-GB" altLang="en-US"/>
              <a:pPr>
                <a:defRPr/>
              </a:pPr>
              <a:t>12/04/2023</a:t>
            </a:fld>
            <a:endParaRPr lang="en-GB" altLang="en-US"/>
          </a:p>
        </p:txBody>
      </p:sp>
      <p:sp>
        <p:nvSpPr>
          <p:cNvPr id="5" name="Footer Placeholder 4">
            <a:extLst>
              <a:ext uri="{FF2B5EF4-FFF2-40B4-BE49-F238E27FC236}">
                <a16:creationId xmlns:a16="http://schemas.microsoft.com/office/drawing/2014/main" id="{BE34D6F3-D753-4F70-884A-A5004D6D0D47}"/>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93698D1C-A37D-414C-8F6C-C2308A16E119}"/>
              </a:ext>
            </a:extLst>
          </p:cNvPr>
          <p:cNvSpPr>
            <a:spLocks noGrp="1"/>
          </p:cNvSpPr>
          <p:nvPr>
            <p:ph type="sldNum" sz="quarter" idx="12"/>
          </p:nvPr>
        </p:nvSpPr>
        <p:spPr/>
        <p:txBody>
          <a:bodyPr/>
          <a:lstStyle>
            <a:lvl1pPr>
              <a:defRPr/>
            </a:lvl1pPr>
          </a:lstStyle>
          <a:p>
            <a:pPr>
              <a:defRPr/>
            </a:pPr>
            <a:fld id="{5C38B305-0C25-4F24-B2C6-13D72DDFE7B2}" type="slidenum">
              <a:rPr lang="en-GB" altLang="en-US"/>
              <a:pPr>
                <a:defRPr/>
              </a:pPr>
              <a:t>‹#›</a:t>
            </a:fld>
            <a:endParaRPr lang="en-GB" altLang="en-US"/>
          </a:p>
        </p:txBody>
      </p:sp>
    </p:spTree>
    <p:extLst>
      <p:ext uri="{BB962C8B-B14F-4D97-AF65-F5344CB8AC3E}">
        <p14:creationId xmlns:p14="http://schemas.microsoft.com/office/powerpoint/2010/main" val="7310640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124745"/>
            <a:ext cx="4038600" cy="500142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124745"/>
            <a:ext cx="4038600" cy="500142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itle 1"/>
          <p:cNvSpPr>
            <a:spLocks noGrp="1"/>
          </p:cNvSpPr>
          <p:nvPr>
            <p:ph type="title"/>
          </p:nvPr>
        </p:nvSpPr>
        <p:spPr>
          <a:xfrm>
            <a:off x="457200" y="274641"/>
            <a:ext cx="8229600" cy="778097"/>
          </a:xfrm>
        </p:spPr>
        <p:txBody>
          <a:bodyPr/>
          <a:lstStyle/>
          <a:p>
            <a:r>
              <a:rPr lang="en-US"/>
              <a:t>Click to edit Master title style</a:t>
            </a:r>
            <a:endParaRPr lang="en-GB"/>
          </a:p>
        </p:txBody>
      </p:sp>
      <p:sp>
        <p:nvSpPr>
          <p:cNvPr id="5" name="Date Placeholder 3">
            <a:extLst>
              <a:ext uri="{FF2B5EF4-FFF2-40B4-BE49-F238E27FC236}">
                <a16:creationId xmlns:a16="http://schemas.microsoft.com/office/drawing/2014/main" id="{3B195CA4-F03F-4822-8F7D-F42EBA020E19}"/>
              </a:ext>
            </a:extLst>
          </p:cNvPr>
          <p:cNvSpPr>
            <a:spLocks noGrp="1"/>
          </p:cNvSpPr>
          <p:nvPr>
            <p:ph type="dt" sz="half" idx="10"/>
          </p:nvPr>
        </p:nvSpPr>
        <p:spPr/>
        <p:txBody>
          <a:bodyPr/>
          <a:lstStyle>
            <a:lvl1pPr>
              <a:defRPr/>
            </a:lvl1pPr>
          </a:lstStyle>
          <a:p>
            <a:pPr>
              <a:defRPr/>
            </a:pPr>
            <a:fld id="{DFE9EC73-9FFC-440E-AFE4-B20D6A2C2DE7}" type="datetimeFigureOut">
              <a:rPr lang="en-GB" altLang="en-US"/>
              <a:pPr>
                <a:defRPr/>
              </a:pPr>
              <a:t>12/04/2023</a:t>
            </a:fld>
            <a:endParaRPr lang="en-GB" altLang="en-US"/>
          </a:p>
        </p:txBody>
      </p:sp>
      <p:sp>
        <p:nvSpPr>
          <p:cNvPr id="6" name="Footer Placeholder 4">
            <a:extLst>
              <a:ext uri="{FF2B5EF4-FFF2-40B4-BE49-F238E27FC236}">
                <a16:creationId xmlns:a16="http://schemas.microsoft.com/office/drawing/2014/main" id="{EA3A1ACF-3F91-4446-B045-9EAC6727A0AA}"/>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71813CFD-D6A0-4152-B692-9DB1AECF3B5B}"/>
              </a:ext>
            </a:extLst>
          </p:cNvPr>
          <p:cNvSpPr>
            <a:spLocks noGrp="1"/>
          </p:cNvSpPr>
          <p:nvPr>
            <p:ph type="sldNum" sz="quarter" idx="12"/>
          </p:nvPr>
        </p:nvSpPr>
        <p:spPr/>
        <p:txBody>
          <a:bodyPr/>
          <a:lstStyle>
            <a:lvl1pPr>
              <a:defRPr/>
            </a:lvl1pPr>
          </a:lstStyle>
          <a:p>
            <a:pPr>
              <a:defRPr/>
            </a:pPr>
            <a:fld id="{073E28D1-3EA8-4073-9798-60679A34D8A3}" type="slidenum">
              <a:rPr lang="en-GB" altLang="en-US"/>
              <a:pPr>
                <a:defRPr/>
              </a:pPr>
              <a:t>‹#›</a:t>
            </a:fld>
            <a:endParaRPr lang="en-GB" altLang="en-US"/>
          </a:p>
        </p:txBody>
      </p:sp>
    </p:spTree>
    <p:extLst>
      <p:ext uri="{BB962C8B-B14F-4D97-AF65-F5344CB8AC3E}">
        <p14:creationId xmlns:p14="http://schemas.microsoft.com/office/powerpoint/2010/main" val="31492956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1" y="1124746"/>
            <a:ext cx="5482952" cy="470452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084168" y="1124746"/>
            <a:ext cx="2602632" cy="4128459"/>
          </a:xfrm>
        </p:spPr>
        <p:txBody>
          <a:bodyPr/>
          <a:lstStyle>
            <a:lvl1pPr marL="0" indent="0">
              <a:buNone/>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p:txBody>
      </p:sp>
      <p:sp>
        <p:nvSpPr>
          <p:cNvPr id="11" name="Title 1"/>
          <p:cNvSpPr>
            <a:spLocks noGrp="1"/>
          </p:cNvSpPr>
          <p:nvPr>
            <p:ph type="title"/>
          </p:nvPr>
        </p:nvSpPr>
        <p:spPr>
          <a:xfrm>
            <a:off x="457200" y="274641"/>
            <a:ext cx="8229600" cy="778097"/>
          </a:xfrm>
        </p:spPr>
        <p:txBody>
          <a:bodyPr/>
          <a:lstStyle/>
          <a:p>
            <a:r>
              <a:rPr lang="en-US"/>
              <a:t>Click to edit Master title style</a:t>
            </a:r>
            <a:endParaRPr lang="en-GB"/>
          </a:p>
        </p:txBody>
      </p:sp>
      <p:sp>
        <p:nvSpPr>
          <p:cNvPr id="5" name="Date Placeholder 3">
            <a:extLst>
              <a:ext uri="{FF2B5EF4-FFF2-40B4-BE49-F238E27FC236}">
                <a16:creationId xmlns:a16="http://schemas.microsoft.com/office/drawing/2014/main" id="{D67EA854-BA3E-4310-981C-F1536799E060}"/>
              </a:ext>
            </a:extLst>
          </p:cNvPr>
          <p:cNvSpPr>
            <a:spLocks noGrp="1"/>
          </p:cNvSpPr>
          <p:nvPr>
            <p:ph type="dt" sz="half" idx="10"/>
          </p:nvPr>
        </p:nvSpPr>
        <p:spPr/>
        <p:txBody>
          <a:bodyPr/>
          <a:lstStyle>
            <a:lvl1pPr>
              <a:defRPr/>
            </a:lvl1pPr>
          </a:lstStyle>
          <a:p>
            <a:pPr>
              <a:defRPr/>
            </a:pPr>
            <a:fld id="{9957AF93-7977-4302-816A-8F7227054469}" type="datetimeFigureOut">
              <a:rPr lang="en-GB" altLang="en-US"/>
              <a:pPr>
                <a:defRPr/>
              </a:pPr>
              <a:t>12/04/2023</a:t>
            </a:fld>
            <a:endParaRPr lang="en-GB" altLang="en-US"/>
          </a:p>
        </p:txBody>
      </p:sp>
      <p:sp>
        <p:nvSpPr>
          <p:cNvPr id="6" name="Footer Placeholder 4">
            <a:extLst>
              <a:ext uri="{FF2B5EF4-FFF2-40B4-BE49-F238E27FC236}">
                <a16:creationId xmlns:a16="http://schemas.microsoft.com/office/drawing/2014/main" id="{F70BED16-9627-4B36-B164-3F65A0E952DF}"/>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3824E569-3E00-4F3A-BC79-081D61861722}"/>
              </a:ext>
            </a:extLst>
          </p:cNvPr>
          <p:cNvSpPr>
            <a:spLocks noGrp="1"/>
          </p:cNvSpPr>
          <p:nvPr>
            <p:ph type="sldNum" sz="quarter" idx="12"/>
          </p:nvPr>
        </p:nvSpPr>
        <p:spPr/>
        <p:txBody>
          <a:bodyPr/>
          <a:lstStyle>
            <a:lvl1pPr>
              <a:defRPr/>
            </a:lvl1pPr>
          </a:lstStyle>
          <a:p>
            <a:pPr>
              <a:defRPr/>
            </a:pPr>
            <a:fld id="{0D1CEBF6-9A81-490F-806F-95DC10E965FB}" type="slidenum">
              <a:rPr lang="en-GB" altLang="en-US"/>
              <a:pPr>
                <a:defRPr/>
              </a:pPr>
              <a:t>‹#›</a:t>
            </a:fld>
            <a:endParaRPr lang="en-GB" altLang="en-US"/>
          </a:p>
        </p:txBody>
      </p:sp>
    </p:spTree>
    <p:extLst>
      <p:ext uri="{BB962C8B-B14F-4D97-AF65-F5344CB8AC3E}">
        <p14:creationId xmlns:p14="http://schemas.microsoft.com/office/powerpoint/2010/main" val="190478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8F921-48A7-4B4E-A695-42A43A1D682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BC5EFF6-3E6B-43A3-9BB9-7C25F3B3A4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A8920E3-CDCC-46E2-A699-057A71FFA30C}"/>
              </a:ext>
            </a:extLst>
          </p:cNvPr>
          <p:cNvSpPr>
            <a:spLocks noGrp="1"/>
          </p:cNvSpPr>
          <p:nvPr>
            <p:ph type="dt" sz="half" idx="10"/>
          </p:nvPr>
        </p:nvSpPr>
        <p:spPr/>
        <p:txBody>
          <a:bodyPr/>
          <a:lstStyle/>
          <a:p>
            <a:fld id="{BDC91E08-53F6-4B30-8521-A8FFEF1ADBB8}" type="datetimeFigureOut">
              <a:rPr lang="en-GB" smtClean="0"/>
              <a:t>12/04/2023</a:t>
            </a:fld>
            <a:endParaRPr lang="en-GB"/>
          </a:p>
        </p:txBody>
      </p:sp>
      <p:sp>
        <p:nvSpPr>
          <p:cNvPr id="5" name="Footer Placeholder 4">
            <a:extLst>
              <a:ext uri="{FF2B5EF4-FFF2-40B4-BE49-F238E27FC236}">
                <a16:creationId xmlns:a16="http://schemas.microsoft.com/office/drawing/2014/main" id="{20B9CDDF-54C7-4CEB-923A-E77E0143C4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CD7275D-3BA5-4B18-88BC-1099E8EB4183}"/>
              </a:ext>
            </a:extLst>
          </p:cNvPr>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33921491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9C8FCA7A-49B9-4CAD-8E0C-A708180B3AA4}"/>
              </a:ext>
            </a:extLst>
          </p:cNvPr>
          <p:cNvSpPr>
            <a:spLocks noGrp="1"/>
          </p:cNvSpPr>
          <p:nvPr>
            <p:ph type="dt" sz="half" idx="10"/>
          </p:nvPr>
        </p:nvSpPr>
        <p:spPr/>
        <p:txBody>
          <a:bodyPr/>
          <a:lstStyle>
            <a:lvl1pPr>
              <a:defRPr/>
            </a:lvl1pPr>
          </a:lstStyle>
          <a:p>
            <a:pPr>
              <a:defRPr/>
            </a:pPr>
            <a:fld id="{5FC9A3C7-D891-417E-BABF-DA6CF3EB881F}" type="datetimeFigureOut">
              <a:rPr lang="en-GB" altLang="en-US"/>
              <a:pPr>
                <a:defRPr/>
              </a:pPr>
              <a:t>12/04/2023</a:t>
            </a:fld>
            <a:endParaRPr lang="en-GB" altLang="en-US"/>
          </a:p>
        </p:txBody>
      </p:sp>
      <p:sp>
        <p:nvSpPr>
          <p:cNvPr id="3" name="Footer Placeholder 4">
            <a:extLst>
              <a:ext uri="{FF2B5EF4-FFF2-40B4-BE49-F238E27FC236}">
                <a16:creationId xmlns:a16="http://schemas.microsoft.com/office/drawing/2014/main" id="{2CFC2561-6E00-423F-84BA-ABCA984B2066}"/>
              </a:ext>
            </a:extLst>
          </p:cNvPr>
          <p:cNvSpPr>
            <a:spLocks noGrp="1"/>
          </p:cNvSpPr>
          <p:nvPr>
            <p:ph type="ftr" sz="quarter" idx="11"/>
          </p:nvPr>
        </p:nvSpPr>
        <p:spPr/>
        <p:txBody>
          <a:bodyPr/>
          <a:lstStyle>
            <a:lvl1pPr>
              <a:defRPr/>
            </a:lvl1pPr>
          </a:lstStyle>
          <a:p>
            <a:pPr>
              <a:defRPr/>
            </a:pPr>
            <a:endParaRPr lang="en-US" altLang="en-US"/>
          </a:p>
        </p:txBody>
      </p:sp>
      <p:sp>
        <p:nvSpPr>
          <p:cNvPr id="4" name="Slide Number Placeholder 5">
            <a:extLst>
              <a:ext uri="{FF2B5EF4-FFF2-40B4-BE49-F238E27FC236}">
                <a16:creationId xmlns:a16="http://schemas.microsoft.com/office/drawing/2014/main" id="{4D21AA2E-5643-4C03-936B-147B00973279}"/>
              </a:ext>
            </a:extLst>
          </p:cNvPr>
          <p:cNvSpPr>
            <a:spLocks noGrp="1"/>
          </p:cNvSpPr>
          <p:nvPr>
            <p:ph type="sldNum" sz="quarter" idx="12"/>
          </p:nvPr>
        </p:nvSpPr>
        <p:spPr/>
        <p:txBody>
          <a:bodyPr/>
          <a:lstStyle>
            <a:lvl1pPr>
              <a:defRPr/>
            </a:lvl1pPr>
          </a:lstStyle>
          <a:p>
            <a:pPr>
              <a:defRPr/>
            </a:pPr>
            <a:fld id="{66455132-94C8-472A-ACFD-489359A2FBC2}" type="slidenum">
              <a:rPr lang="en-GB" altLang="en-US"/>
              <a:pPr>
                <a:defRPr/>
              </a:pPr>
              <a:t>‹#›</a:t>
            </a:fld>
            <a:endParaRPr lang="en-GB" altLang="en-US"/>
          </a:p>
        </p:txBody>
      </p:sp>
    </p:spTree>
    <p:extLst>
      <p:ext uri="{BB962C8B-B14F-4D97-AF65-F5344CB8AC3E}">
        <p14:creationId xmlns:p14="http://schemas.microsoft.com/office/powerpoint/2010/main" val="26867593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520" y="4797154"/>
            <a:ext cx="5486400" cy="566739"/>
          </a:xfrm>
        </p:spPr>
        <p:txBody>
          <a:bodyPr anchor="b"/>
          <a:lstStyle>
            <a:lvl1pPr algn="l">
              <a:defRPr sz="1500" b="1"/>
            </a:lvl1pPr>
          </a:lstStyle>
          <a:p>
            <a:r>
              <a:rPr lang="en-US"/>
              <a:t>Click to edit Master title style</a:t>
            </a:r>
            <a:endParaRPr lang="en-GB" dirty="0"/>
          </a:p>
        </p:txBody>
      </p:sp>
      <p:sp>
        <p:nvSpPr>
          <p:cNvPr id="3" name="Picture Placeholder 2"/>
          <p:cNvSpPr>
            <a:spLocks noGrp="1"/>
          </p:cNvSpPr>
          <p:nvPr>
            <p:ph type="pic" idx="1"/>
          </p:nvPr>
        </p:nvSpPr>
        <p:spPr>
          <a:xfrm>
            <a:off x="251520" y="260650"/>
            <a:ext cx="8568952" cy="4466927"/>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251520" y="5373218"/>
            <a:ext cx="8640960" cy="365919"/>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a:extLst>
              <a:ext uri="{FF2B5EF4-FFF2-40B4-BE49-F238E27FC236}">
                <a16:creationId xmlns:a16="http://schemas.microsoft.com/office/drawing/2014/main" id="{AF67E2DC-A11E-4752-BAEB-876561E95BD6}"/>
              </a:ext>
            </a:extLst>
          </p:cNvPr>
          <p:cNvSpPr>
            <a:spLocks noGrp="1"/>
          </p:cNvSpPr>
          <p:nvPr>
            <p:ph type="dt" sz="half" idx="10"/>
          </p:nvPr>
        </p:nvSpPr>
        <p:spPr/>
        <p:txBody>
          <a:bodyPr/>
          <a:lstStyle>
            <a:lvl1pPr>
              <a:defRPr/>
            </a:lvl1pPr>
          </a:lstStyle>
          <a:p>
            <a:pPr>
              <a:defRPr/>
            </a:pPr>
            <a:fld id="{91DF39DA-C76D-4C9F-9610-FDE02C1449DB}" type="datetimeFigureOut">
              <a:rPr lang="en-GB" altLang="en-US"/>
              <a:pPr>
                <a:defRPr/>
              </a:pPr>
              <a:t>12/04/2023</a:t>
            </a:fld>
            <a:endParaRPr lang="en-GB" altLang="en-US"/>
          </a:p>
        </p:txBody>
      </p:sp>
      <p:sp>
        <p:nvSpPr>
          <p:cNvPr id="6" name="Footer Placeholder 4">
            <a:extLst>
              <a:ext uri="{FF2B5EF4-FFF2-40B4-BE49-F238E27FC236}">
                <a16:creationId xmlns:a16="http://schemas.microsoft.com/office/drawing/2014/main" id="{E5BF106D-3123-494C-B6EF-84C7CD840E19}"/>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8154A5E1-AD14-4BFF-A634-21A75835E5DE}"/>
              </a:ext>
            </a:extLst>
          </p:cNvPr>
          <p:cNvSpPr>
            <a:spLocks noGrp="1"/>
          </p:cNvSpPr>
          <p:nvPr>
            <p:ph type="sldNum" sz="quarter" idx="12"/>
          </p:nvPr>
        </p:nvSpPr>
        <p:spPr/>
        <p:txBody>
          <a:bodyPr/>
          <a:lstStyle>
            <a:lvl1pPr>
              <a:defRPr/>
            </a:lvl1pPr>
          </a:lstStyle>
          <a:p>
            <a:pPr>
              <a:defRPr/>
            </a:pPr>
            <a:fld id="{E4A9D22C-C461-4BAE-BB7D-57094B7980F4}" type="slidenum">
              <a:rPr lang="en-GB" altLang="en-US"/>
              <a:pPr>
                <a:defRPr/>
              </a:pPr>
              <a:t>‹#›</a:t>
            </a:fld>
            <a:endParaRPr lang="en-GB" altLang="en-US"/>
          </a:p>
        </p:txBody>
      </p:sp>
    </p:spTree>
    <p:extLst>
      <p:ext uri="{BB962C8B-B14F-4D97-AF65-F5344CB8AC3E}">
        <p14:creationId xmlns:p14="http://schemas.microsoft.com/office/powerpoint/2010/main" val="19865930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99E0779-4C8F-4E97-94D0-5CE7F8B6B1A6}"/>
              </a:ext>
            </a:extLst>
          </p:cNvPr>
          <p:cNvSpPr/>
          <p:nvPr/>
        </p:nvSpPr>
        <p:spPr>
          <a:xfrm>
            <a:off x="0" y="0"/>
            <a:ext cx="9144000" cy="5589588"/>
          </a:xfrm>
          <a:prstGeom prst="rect">
            <a:avLst/>
          </a:prstGeom>
          <a:solidFill>
            <a:srgbClr val="B7B7B7"/>
          </a:solidFill>
          <a:ln>
            <a:noFill/>
          </a:ln>
          <a:effectLst/>
        </p:spPr>
        <p:style>
          <a:lnRef idx="1">
            <a:schemeClr val="accent1"/>
          </a:lnRef>
          <a:fillRef idx="3">
            <a:schemeClr val="accent1"/>
          </a:fillRef>
          <a:effectRef idx="2">
            <a:schemeClr val="accent1"/>
          </a:effectRef>
          <a:fontRef idx="minor">
            <a:schemeClr val="lt1"/>
          </a:fontRef>
        </p:style>
        <p:txBody>
          <a:bodyPr anchor="ctr"/>
          <a:lstStyle>
            <a:lvl1pPr>
              <a:defRPr sz="2400">
                <a:solidFill>
                  <a:schemeClr val="tx1"/>
                </a:solidFill>
                <a:latin typeface="Arial" pitchFamily="34" charset="0"/>
              </a:defRPr>
            </a:lvl1pPr>
            <a:lvl2pPr marL="742950" indent="-285750">
              <a:defRPr sz="2400">
                <a:solidFill>
                  <a:schemeClr val="tx1"/>
                </a:solidFill>
                <a:latin typeface="Arial" pitchFamily="34" charset="0"/>
              </a:defRPr>
            </a:lvl2pPr>
            <a:lvl3pPr marL="1143000" indent="-228600">
              <a:defRPr sz="2400">
                <a:solidFill>
                  <a:schemeClr val="tx1"/>
                </a:solidFill>
                <a:latin typeface="Arial" pitchFamily="34" charset="0"/>
              </a:defRPr>
            </a:lvl3pPr>
            <a:lvl4pPr marL="1600200" indent="-228600">
              <a:defRPr sz="2400">
                <a:solidFill>
                  <a:schemeClr val="tx1"/>
                </a:solidFill>
                <a:latin typeface="Arial" pitchFamily="34" charset="0"/>
              </a:defRPr>
            </a:lvl4pPr>
            <a:lvl5pPr marL="2057400" indent="-22860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pPr algn="ctr">
              <a:defRPr/>
            </a:pPr>
            <a:endParaRPr lang="en-US" altLang="en-US" sz="1350">
              <a:solidFill>
                <a:srgbClr val="FFFFFF"/>
              </a:solidFill>
            </a:endParaRPr>
          </a:p>
        </p:txBody>
      </p:sp>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4" name="Date Placeholder 2">
            <a:extLst>
              <a:ext uri="{FF2B5EF4-FFF2-40B4-BE49-F238E27FC236}">
                <a16:creationId xmlns:a16="http://schemas.microsoft.com/office/drawing/2014/main" id="{AD501018-6CAF-4E58-82E4-4CB23F6CA77C}"/>
              </a:ext>
            </a:extLst>
          </p:cNvPr>
          <p:cNvSpPr>
            <a:spLocks noGrp="1"/>
          </p:cNvSpPr>
          <p:nvPr>
            <p:ph type="dt" sz="half" idx="10"/>
          </p:nvPr>
        </p:nvSpPr>
        <p:spPr/>
        <p:txBody>
          <a:bodyPr/>
          <a:lstStyle>
            <a:lvl1pPr>
              <a:defRPr/>
            </a:lvl1pPr>
          </a:lstStyle>
          <a:p>
            <a:pPr>
              <a:defRPr/>
            </a:pPr>
            <a:fld id="{FE5FC9DF-40B1-40EA-96B9-03F2AE57C424}" type="datetimeFigureOut">
              <a:rPr lang="en-US" altLang="en-US"/>
              <a:pPr>
                <a:defRPr/>
              </a:pPr>
              <a:t>4/12/2023</a:t>
            </a:fld>
            <a:endParaRPr lang="en-US" altLang="en-US"/>
          </a:p>
        </p:txBody>
      </p:sp>
      <p:sp>
        <p:nvSpPr>
          <p:cNvPr id="5" name="Footer Placeholder 3">
            <a:extLst>
              <a:ext uri="{FF2B5EF4-FFF2-40B4-BE49-F238E27FC236}">
                <a16:creationId xmlns:a16="http://schemas.microsoft.com/office/drawing/2014/main" id="{E5A63B91-C71B-407F-8857-F19FA78F6654}"/>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4">
            <a:extLst>
              <a:ext uri="{FF2B5EF4-FFF2-40B4-BE49-F238E27FC236}">
                <a16:creationId xmlns:a16="http://schemas.microsoft.com/office/drawing/2014/main" id="{50835B18-B1E4-4B28-8D79-6A13E399E7B0}"/>
              </a:ext>
            </a:extLst>
          </p:cNvPr>
          <p:cNvSpPr>
            <a:spLocks noGrp="1"/>
          </p:cNvSpPr>
          <p:nvPr>
            <p:ph type="sldNum" sz="quarter" idx="12"/>
          </p:nvPr>
        </p:nvSpPr>
        <p:spPr/>
        <p:txBody>
          <a:bodyPr/>
          <a:lstStyle>
            <a:lvl1pPr>
              <a:defRPr/>
            </a:lvl1pPr>
          </a:lstStyle>
          <a:p>
            <a:pPr>
              <a:defRPr/>
            </a:pPr>
            <a:fld id="{AF260405-29D4-4C20-ACCE-74D8FB391D62}" type="slidenum">
              <a:rPr lang="en-US" altLang="en-US"/>
              <a:pPr>
                <a:defRPr/>
              </a:pPr>
              <a:t>‹#›</a:t>
            </a:fld>
            <a:endParaRPr lang="en-US" altLang="en-US"/>
          </a:p>
        </p:txBody>
      </p:sp>
    </p:spTree>
    <p:extLst>
      <p:ext uri="{BB962C8B-B14F-4D97-AF65-F5344CB8AC3E}">
        <p14:creationId xmlns:p14="http://schemas.microsoft.com/office/powerpoint/2010/main" val="31126539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8AB548D-C1DD-41B6-A3C7-462DBCC0513A}"/>
              </a:ext>
            </a:extLst>
          </p:cNvPr>
          <p:cNvSpPr/>
          <p:nvPr/>
        </p:nvSpPr>
        <p:spPr>
          <a:xfrm>
            <a:off x="904875" y="1989140"/>
            <a:ext cx="7315200" cy="15716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lvl1pPr>
              <a:defRPr sz="2400">
                <a:solidFill>
                  <a:schemeClr val="tx1"/>
                </a:solidFill>
                <a:latin typeface="Arial" pitchFamily="34" charset="0"/>
              </a:defRPr>
            </a:lvl1pPr>
            <a:lvl2pPr marL="742950" indent="-285750">
              <a:defRPr sz="2400">
                <a:solidFill>
                  <a:schemeClr val="tx1"/>
                </a:solidFill>
                <a:latin typeface="Arial" pitchFamily="34" charset="0"/>
              </a:defRPr>
            </a:lvl2pPr>
            <a:lvl3pPr marL="1143000" indent="-228600">
              <a:defRPr sz="2400">
                <a:solidFill>
                  <a:schemeClr val="tx1"/>
                </a:solidFill>
                <a:latin typeface="Arial" pitchFamily="34" charset="0"/>
              </a:defRPr>
            </a:lvl3pPr>
            <a:lvl4pPr marL="1600200" indent="-228600">
              <a:defRPr sz="2400">
                <a:solidFill>
                  <a:schemeClr val="tx1"/>
                </a:solidFill>
                <a:latin typeface="Arial" pitchFamily="34" charset="0"/>
              </a:defRPr>
            </a:lvl4pPr>
            <a:lvl5pPr marL="2057400" indent="-22860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pPr algn="ctr" eaLnBrk="1" hangingPunct="1">
              <a:defRPr/>
            </a:pPr>
            <a:endParaRPr lang="en-US" altLang="en-US" sz="1800">
              <a:solidFill>
                <a:srgbClr val="FFFFFF"/>
              </a:solidFill>
            </a:endParaRPr>
          </a:p>
        </p:txBody>
      </p:sp>
      <p:sp>
        <p:nvSpPr>
          <p:cNvPr id="4" name="Rectangle 3">
            <a:extLst>
              <a:ext uri="{FF2B5EF4-FFF2-40B4-BE49-F238E27FC236}">
                <a16:creationId xmlns:a16="http://schemas.microsoft.com/office/drawing/2014/main" id="{56FF7368-E896-47BF-95AE-007A462EF5B5}"/>
              </a:ext>
            </a:extLst>
          </p:cNvPr>
          <p:cNvSpPr/>
          <p:nvPr/>
        </p:nvSpPr>
        <p:spPr>
          <a:xfrm>
            <a:off x="904875" y="1989140"/>
            <a:ext cx="211138" cy="15716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lvl1pPr>
              <a:defRPr sz="2400">
                <a:solidFill>
                  <a:schemeClr val="tx1"/>
                </a:solidFill>
                <a:latin typeface="Arial" pitchFamily="34" charset="0"/>
              </a:defRPr>
            </a:lvl1pPr>
            <a:lvl2pPr marL="742950" indent="-285750">
              <a:defRPr sz="2400">
                <a:solidFill>
                  <a:schemeClr val="tx1"/>
                </a:solidFill>
                <a:latin typeface="Arial" pitchFamily="34" charset="0"/>
              </a:defRPr>
            </a:lvl2pPr>
            <a:lvl3pPr marL="1143000" indent="-228600">
              <a:defRPr sz="2400">
                <a:solidFill>
                  <a:schemeClr val="tx1"/>
                </a:solidFill>
                <a:latin typeface="Arial" pitchFamily="34" charset="0"/>
              </a:defRPr>
            </a:lvl3pPr>
            <a:lvl4pPr marL="1600200" indent="-228600">
              <a:defRPr sz="2400">
                <a:solidFill>
                  <a:schemeClr val="tx1"/>
                </a:solidFill>
                <a:latin typeface="Arial" pitchFamily="34" charset="0"/>
              </a:defRPr>
            </a:lvl4pPr>
            <a:lvl5pPr marL="2057400" indent="-22860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pPr algn="ctr" eaLnBrk="1" hangingPunct="1">
              <a:defRPr/>
            </a:pPr>
            <a:endParaRPr lang="en-US" altLang="en-US" sz="1800">
              <a:solidFill>
                <a:srgbClr val="FFFFFF"/>
              </a:solidFill>
            </a:endParaRPr>
          </a:p>
        </p:txBody>
      </p:sp>
      <p:sp>
        <p:nvSpPr>
          <p:cNvPr id="8" name="Title 7"/>
          <p:cNvSpPr>
            <a:spLocks noGrp="1"/>
          </p:cNvSpPr>
          <p:nvPr>
            <p:ph type="ctrTitle"/>
          </p:nvPr>
        </p:nvSpPr>
        <p:spPr>
          <a:xfrm>
            <a:off x="1219200" y="2294384"/>
            <a:ext cx="6858000" cy="990600"/>
          </a:xfrm>
        </p:spPr>
        <p:txBody>
          <a:bodyPr anchor="t"/>
          <a:lstStyle>
            <a:lvl1pPr algn="r">
              <a:defRPr sz="2400">
                <a:solidFill>
                  <a:schemeClr val="tx1"/>
                </a:solidFill>
              </a:defRPr>
            </a:lvl1pPr>
          </a:lstStyle>
          <a:p>
            <a:r>
              <a:rPr lang="en-US"/>
              <a:t>Click to edit Master title style</a:t>
            </a:r>
          </a:p>
        </p:txBody>
      </p:sp>
      <p:sp>
        <p:nvSpPr>
          <p:cNvPr id="5" name="Date Placeholder 27">
            <a:extLst>
              <a:ext uri="{FF2B5EF4-FFF2-40B4-BE49-F238E27FC236}">
                <a16:creationId xmlns:a16="http://schemas.microsoft.com/office/drawing/2014/main" id="{32AB5DB4-1344-4FE4-A2FA-BD6AA7E3D588}"/>
              </a:ext>
            </a:extLst>
          </p:cNvPr>
          <p:cNvSpPr>
            <a:spLocks noGrp="1"/>
          </p:cNvSpPr>
          <p:nvPr>
            <p:ph type="dt" sz="half" idx="10"/>
          </p:nvPr>
        </p:nvSpPr>
        <p:spPr>
          <a:xfrm>
            <a:off x="6400800" y="6354763"/>
            <a:ext cx="2286000" cy="366712"/>
          </a:xfrm>
        </p:spPr>
        <p:txBody>
          <a:bodyPr/>
          <a:lstStyle>
            <a:lvl1pPr>
              <a:defRPr sz="1050"/>
            </a:lvl1pPr>
          </a:lstStyle>
          <a:p>
            <a:pPr>
              <a:defRPr/>
            </a:pPr>
            <a:fld id="{3867DB9B-835D-4C43-A29B-4556A5399979}" type="datetimeFigureOut">
              <a:rPr lang="en-US" altLang="en-US"/>
              <a:pPr>
                <a:defRPr/>
              </a:pPr>
              <a:t>4/12/2023</a:t>
            </a:fld>
            <a:endParaRPr lang="en-US" altLang="en-US"/>
          </a:p>
        </p:txBody>
      </p:sp>
      <p:sp>
        <p:nvSpPr>
          <p:cNvPr id="6" name="Footer Placeholder 16">
            <a:extLst>
              <a:ext uri="{FF2B5EF4-FFF2-40B4-BE49-F238E27FC236}">
                <a16:creationId xmlns:a16="http://schemas.microsoft.com/office/drawing/2014/main" id="{2A8EA28A-49CC-4DFD-8439-4AFD95152EC6}"/>
              </a:ext>
            </a:extLst>
          </p:cNvPr>
          <p:cNvSpPr>
            <a:spLocks noGrp="1"/>
          </p:cNvSpPr>
          <p:nvPr>
            <p:ph type="ftr" sz="quarter" idx="11"/>
          </p:nvPr>
        </p:nvSpPr>
        <p:spPr>
          <a:xfrm>
            <a:off x="2898775" y="6354763"/>
            <a:ext cx="3475038" cy="366712"/>
          </a:xfrm>
        </p:spPr>
        <p:txBody>
          <a:bodyPr/>
          <a:lstStyle>
            <a:lvl1pPr>
              <a:defRPr/>
            </a:lvl1pPr>
          </a:lstStyle>
          <a:p>
            <a:pPr>
              <a:defRPr/>
            </a:pPr>
            <a:endParaRPr lang="en-US" altLang="en-US"/>
          </a:p>
        </p:txBody>
      </p:sp>
      <p:sp>
        <p:nvSpPr>
          <p:cNvPr id="7" name="Slide Number Placeholder 28">
            <a:extLst>
              <a:ext uri="{FF2B5EF4-FFF2-40B4-BE49-F238E27FC236}">
                <a16:creationId xmlns:a16="http://schemas.microsoft.com/office/drawing/2014/main" id="{718F6345-5536-4BBF-9412-736F8046ECEA}"/>
              </a:ext>
            </a:extLst>
          </p:cNvPr>
          <p:cNvSpPr>
            <a:spLocks noGrp="1"/>
          </p:cNvSpPr>
          <p:nvPr>
            <p:ph type="sldNum" sz="quarter" idx="12"/>
          </p:nvPr>
        </p:nvSpPr>
        <p:spPr>
          <a:xfrm>
            <a:off x="1216025" y="6354763"/>
            <a:ext cx="1219200" cy="366712"/>
          </a:xfrm>
        </p:spPr>
        <p:txBody>
          <a:bodyPr/>
          <a:lstStyle>
            <a:lvl1pPr>
              <a:defRPr/>
            </a:lvl1pPr>
          </a:lstStyle>
          <a:p>
            <a:pPr>
              <a:defRPr/>
            </a:pPr>
            <a:fld id="{3800EDE2-F618-4CEB-9820-8DE583AAE560}" type="slidenum">
              <a:rPr lang="en-US" altLang="en-US"/>
              <a:pPr>
                <a:defRPr/>
              </a:pPr>
              <a:t>‹#›</a:t>
            </a:fld>
            <a:endParaRPr lang="en-US" altLang="en-US"/>
          </a:p>
        </p:txBody>
      </p:sp>
    </p:spTree>
    <p:extLst>
      <p:ext uri="{BB962C8B-B14F-4D97-AF65-F5344CB8AC3E}">
        <p14:creationId xmlns:p14="http://schemas.microsoft.com/office/powerpoint/2010/main" val="21846693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762000"/>
            <a:ext cx="7772400" cy="5334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Rectangle 5">
            <a:extLst>
              <a:ext uri="{FF2B5EF4-FFF2-40B4-BE49-F238E27FC236}">
                <a16:creationId xmlns:a16="http://schemas.microsoft.com/office/drawing/2014/main" id="{0B838CFE-CDE0-435F-81A9-A0B5ABC327EC}"/>
              </a:ext>
            </a:extLst>
          </p:cNvPr>
          <p:cNvSpPr>
            <a:spLocks noGrp="1" noChangeArrowheads="1"/>
          </p:cNvSpPr>
          <p:nvPr>
            <p:ph type="ftr" sz="quarter" idx="10"/>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15495640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0"/>
            <a:ext cx="7772400" cy="762000"/>
          </a:xfrm>
        </p:spPr>
        <p:txBody>
          <a:bodyPr/>
          <a:lstStyle/>
          <a:p>
            <a:r>
              <a:rPr lang="en-US"/>
              <a:t>Click to edit Master title style</a:t>
            </a:r>
            <a:endParaRPr lang="en-GB"/>
          </a:p>
        </p:txBody>
      </p:sp>
      <p:sp>
        <p:nvSpPr>
          <p:cNvPr id="3" name="Table Placeholder 2"/>
          <p:cNvSpPr>
            <a:spLocks noGrp="1"/>
          </p:cNvSpPr>
          <p:nvPr>
            <p:ph type="tbl" idx="1"/>
          </p:nvPr>
        </p:nvSpPr>
        <p:spPr>
          <a:xfrm>
            <a:off x="685800" y="1981200"/>
            <a:ext cx="7772400" cy="4114800"/>
          </a:xfrm>
        </p:spPr>
        <p:txBody>
          <a:bodyPr>
            <a:normAutofit/>
          </a:bodyPr>
          <a:lstStyle/>
          <a:p>
            <a:pPr lvl="0"/>
            <a:r>
              <a:rPr lang="en-US" noProof="0"/>
              <a:t>Click icon to add table</a:t>
            </a:r>
            <a:endParaRPr lang="en-GB" noProof="0"/>
          </a:p>
        </p:txBody>
      </p:sp>
      <p:sp>
        <p:nvSpPr>
          <p:cNvPr id="4" name="Rectangle 5">
            <a:extLst>
              <a:ext uri="{FF2B5EF4-FFF2-40B4-BE49-F238E27FC236}">
                <a16:creationId xmlns:a16="http://schemas.microsoft.com/office/drawing/2014/main" id="{C56E11A6-6385-4D98-BAAE-8201B7A81833}"/>
              </a:ext>
            </a:extLst>
          </p:cNvPr>
          <p:cNvSpPr>
            <a:spLocks noGrp="1" noChangeArrowheads="1"/>
          </p:cNvSpPr>
          <p:nvPr>
            <p:ph type="ftr" sz="quarter" idx="10"/>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25904623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n-US"/>
              <a:t>Click to edit Master title style</a:t>
            </a:r>
          </a:p>
        </p:txBody>
      </p:sp>
      <p:sp>
        <p:nvSpPr>
          <p:cNvPr id="3" name="Date Placeholder 2">
            <a:extLst>
              <a:ext uri="{FF2B5EF4-FFF2-40B4-BE49-F238E27FC236}">
                <a16:creationId xmlns:a16="http://schemas.microsoft.com/office/drawing/2014/main" id="{AC3607D5-1CE8-4AE8-B629-0F92AEFE1376}"/>
              </a:ext>
            </a:extLst>
          </p:cNvPr>
          <p:cNvSpPr>
            <a:spLocks noGrp="1"/>
          </p:cNvSpPr>
          <p:nvPr>
            <p:ph type="dt" sz="half" idx="10"/>
          </p:nvPr>
        </p:nvSpPr>
        <p:spPr/>
        <p:txBody>
          <a:bodyPr/>
          <a:lstStyle>
            <a:lvl1pPr>
              <a:defRPr/>
            </a:lvl1pPr>
          </a:lstStyle>
          <a:p>
            <a:pPr>
              <a:defRPr/>
            </a:pPr>
            <a:fld id="{532B8611-B03C-403D-A7A5-0E11F3EBD1B4}" type="datetimeFigureOut">
              <a:rPr lang="en-US" altLang="en-US"/>
              <a:pPr>
                <a:defRPr/>
              </a:pPr>
              <a:t>4/12/2023</a:t>
            </a:fld>
            <a:endParaRPr lang="en-US" altLang="en-US"/>
          </a:p>
        </p:txBody>
      </p:sp>
      <p:sp>
        <p:nvSpPr>
          <p:cNvPr id="4" name="Footer Placeholder 3">
            <a:extLst>
              <a:ext uri="{FF2B5EF4-FFF2-40B4-BE49-F238E27FC236}">
                <a16:creationId xmlns:a16="http://schemas.microsoft.com/office/drawing/2014/main" id="{84B20643-930A-49FC-92B9-319FB07286EA}"/>
              </a:ext>
            </a:extLst>
          </p:cNvPr>
          <p:cNvSpPr>
            <a:spLocks noGrp="1"/>
          </p:cNvSpPr>
          <p:nvPr>
            <p:ph type="ftr" sz="quarter" idx="11"/>
          </p:nvPr>
        </p:nvSpPr>
        <p:spPr/>
        <p:txBody>
          <a:bodyPr/>
          <a:lstStyle>
            <a:lvl1pPr>
              <a:defRPr/>
            </a:lvl1pPr>
          </a:lstStyle>
          <a:p>
            <a:pPr>
              <a:defRPr/>
            </a:pPr>
            <a:endParaRPr lang="en-US" altLang="en-US"/>
          </a:p>
        </p:txBody>
      </p:sp>
      <p:sp>
        <p:nvSpPr>
          <p:cNvPr id="5" name="Slide Number Placeholder 4">
            <a:extLst>
              <a:ext uri="{FF2B5EF4-FFF2-40B4-BE49-F238E27FC236}">
                <a16:creationId xmlns:a16="http://schemas.microsoft.com/office/drawing/2014/main" id="{C5ACBD67-6D5D-44C9-8942-C859EFA3C363}"/>
              </a:ext>
            </a:extLst>
          </p:cNvPr>
          <p:cNvSpPr>
            <a:spLocks noGrp="1"/>
          </p:cNvSpPr>
          <p:nvPr>
            <p:ph type="sldNum" sz="quarter" idx="12"/>
          </p:nvPr>
        </p:nvSpPr>
        <p:spPr/>
        <p:txBody>
          <a:bodyPr/>
          <a:lstStyle>
            <a:lvl1pPr>
              <a:defRPr/>
            </a:lvl1pPr>
          </a:lstStyle>
          <a:p>
            <a:pPr>
              <a:defRPr/>
            </a:pPr>
            <a:fld id="{70B2ACC2-773F-4EB3-BA51-5299CDAC7608}" type="slidenum">
              <a:rPr lang="en-US" altLang="en-US"/>
              <a:pPr>
                <a:defRPr/>
              </a:pPr>
              <a:t>‹#›</a:t>
            </a:fld>
            <a:endParaRPr lang="en-US" altLang="en-US"/>
          </a:p>
        </p:txBody>
      </p:sp>
    </p:spTree>
    <p:extLst>
      <p:ext uri="{BB962C8B-B14F-4D97-AF65-F5344CB8AC3E}">
        <p14:creationId xmlns:p14="http://schemas.microsoft.com/office/powerpoint/2010/main" val="10769856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0"/>
            <a:ext cx="7772400" cy="762000"/>
          </a:xfrm>
        </p:spPr>
        <p:txBody>
          <a:bodyPr/>
          <a:lstStyle/>
          <a:p>
            <a:r>
              <a:rPr lang="en-US"/>
              <a:t>Click to edit Master title style</a:t>
            </a:r>
            <a:endParaRPr lang="en-GB"/>
          </a:p>
        </p:txBody>
      </p:sp>
      <p:sp>
        <p:nvSpPr>
          <p:cNvPr id="3" name="SmartArt Placeholder 2"/>
          <p:cNvSpPr>
            <a:spLocks noGrp="1"/>
          </p:cNvSpPr>
          <p:nvPr>
            <p:ph type="dgm" idx="1"/>
          </p:nvPr>
        </p:nvSpPr>
        <p:spPr>
          <a:xfrm>
            <a:off x="685800" y="1981200"/>
            <a:ext cx="7772400" cy="4114800"/>
          </a:xfrm>
        </p:spPr>
        <p:txBody>
          <a:bodyPr>
            <a:normAutofit/>
          </a:bodyPr>
          <a:lstStyle/>
          <a:p>
            <a:pPr lvl="0"/>
            <a:r>
              <a:rPr lang="en-US" noProof="0"/>
              <a:t>Click icon to add SmartArt graphic</a:t>
            </a:r>
            <a:endParaRPr lang="en-GB" noProof="0"/>
          </a:p>
        </p:txBody>
      </p:sp>
      <p:sp>
        <p:nvSpPr>
          <p:cNvPr id="4" name="Rectangle 5">
            <a:extLst>
              <a:ext uri="{FF2B5EF4-FFF2-40B4-BE49-F238E27FC236}">
                <a16:creationId xmlns:a16="http://schemas.microsoft.com/office/drawing/2014/main" id="{0B187BEE-4232-41C0-A5C0-319956BE2AAD}"/>
              </a:ext>
            </a:extLst>
          </p:cNvPr>
          <p:cNvSpPr>
            <a:spLocks noGrp="1" noChangeArrowheads="1"/>
          </p:cNvSpPr>
          <p:nvPr>
            <p:ph type="ftr" sz="quarter" idx="10"/>
          </p:nvPr>
        </p:nvSpPr>
        <p:spPr/>
        <p:txBody>
          <a:bodyPr/>
          <a:lstStyle>
            <a:lvl1pPr>
              <a:defRPr/>
            </a:lvl1pPr>
          </a:lstStyle>
          <a:p>
            <a:pPr>
              <a:defRPr/>
            </a:pPr>
            <a:endParaRPr lang="en-US" altLang="en-US"/>
          </a:p>
        </p:txBody>
      </p:sp>
    </p:spTree>
    <p:extLst>
      <p:ext uri="{BB962C8B-B14F-4D97-AF65-F5344CB8AC3E}">
        <p14:creationId xmlns:p14="http://schemas.microsoft.com/office/powerpoint/2010/main" val="17694831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BDC91E08-53F6-4B30-8521-A8FFEF1ADBB8}" type="datetimeFigureOut">
              <a:rPr lang="en-GB" smtClean="0"/>
              <a:t>12/04/2023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7383A-60EC-4720-B4F7-3F8B7072D89A}" type="slidenum">
              <a:rPr lang="en-GB" smtClean="0"/>
              <a:t>‹#›</a:t>
            </a:fld>
            <a:endParaRPr lang="en-GB"/>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56757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C91E08-53F6-4B30-8521-A8FFEF1ADBB8}" type="datetimeFigureOut">
              <a:rPr lang="en-GB" smtClean="0"/>
              <a:t>12/04/2023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3719191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73CDF-99A8-48A8-8633-A114D07FF116}"/>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F62CD45-F15C-4BC4-A46D-C6053BFFABAA}"/>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A767DF7-2759-44C1-869C-923D312397C2}"/>
              </a:ext>
            </a:extLst>
          </p:cNvPr>
          <p:cNvSpPr>
            <a:spLocks noGrp="1"/>
          </p:cNvSpPr>
          <p:nvPr>
            <p:ph type="dt" sz="half" idx="10"/>
          </p:nvPr>
        </p:nvSpPr>
        <p:spPr/>
        <p:txBody>
          <a:bodyPr/>
          <a:lstStyle/>
          <a:p>
            <a:fld id="{BDC91E08-53F6-4B30-8521-A8FFEF1ADBB8}" type="datetimeFigureOut">
              <a:rPr lang="en-GB" smtClean="0"/>
              <a:t>12/04/2023</a:t>
            </a:fld>
            <a:endParaRPr lang="en-GB"/>
          </a:p>
        </p:txBody>
      </p:sp>
      <p:sp>
        <p:nvSpPr>
          <p:cNvPr id="5" name="Footer Placeholder 4">
            <a:extLst>
              <a:ext uri="{FF2B5EF4-FFF2-40B4-BE49-F238E27FC236}">
                <a16:creationId xmlns:a16="http://schemas.microsoft.com/office/drawing/2014/main" id="{793C6E87-1D66-4BCB-8CB0-AD5D570526E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0B5F3F-70F3-44EB-AFFB-0358B62E0C65}"/>
              </a:ext>
            </a:extLst>
          </p:cNvPr>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7226998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C91E08-53F6-4B30-8521-A8FFEF1ADBB8}" type="datetimeFigureOut">
              <a:rPr lang="en-GB" smtClean="0"/>
              <a:t>12/04/2023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7383A-60EC-4720-B4F7-3F8B7072D89A}" type="slidenum">
              <a:rPr lang="en-GB" smtClean="0"/>
              <a:t>‹#›</a:t>
            </a:fld>
            <a:endParaRPr lang="en-GB"/>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158378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DC91E08-53F6-4B30-8521-A8FFEF1ADBB8}" type="datetimeFigureOut">
              <a:rPr lang="en-GB" smtClean="0"/>
              <a:t>12/04/2023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217105002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DC91E08-53F6-4B30-8521-A8FFEF1ADBB8}" type="datetimeFigureOut">
              <a:rPr lang="en-GB" smtClean="0"/>
              <a:t>12/04/2023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155063805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DC91E08-53F6-4B30-8521-A8FFEF1ADBB8}" type="datetimeFigureOut">
              <a:rPr lang="en-GB" smtClean="0"/>
              <a:t>12/04/2023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26784683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C91E08-53F6-4B30-8521-A8FFEF1ADBB8}" type="datetimeFigureOut">
              <a:rPr lang="en-GB" smtClean="0"/>
              <a:t>12/04/2023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216117218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C91E08-53F6-4B30-8521-A8FFEF1ADBB8}" type="datetimeFigureOut">
              <a:rPr lang="en-GB" smtClean="0"/>
              <a:t>12/04/2023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82077637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DC91E08-53F6-4B30-8521-A8FFEF1ADBB8}" type="datetimeFigureOut">
              <a:rPr lang="en-GB" smtClean="0"/>
              <a:t>12/04/2023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97383A-60EC-4720-B4F7-3F8B7072D89A}" type="slidenum">
              <a:rPr lang="en-GB" smtClean="0"/>
              <a:t>‹#›</a:t>
            </a:fld>
            <a:endParaRPr lang="en-GB"/>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910005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C91E08-53F6-4B30-8521-A8FFEF1ADBB8}" type="datetimeFigureOut">
              <a:rPr lang="en-GB" smtClean="0"/>
              <a:t>12/04/2023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339422971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C91E08-53F6-4B30-8521-A8FFEF1ADBB8}" type="datetimeFigureOut">
              <a:rPr lang="en-GB" smtClean="0"/>
              <a:t>12/04/2023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7383A-60EC-4720-B4F7-3F8B7072D89A}" type="slidenum">
              <a:rPr lang="en-GB" smtClean="0"/>
              <a:t>‹#›</a:t>
            </a:fld>
            <a:endParaRPr lang="en-GB"/>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464423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124744"/>
            <a:ext cx="5482952" cy="470452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084168" y="1124744"/>
            <a:ext cx="2602632" cy="4128459"/>
          </a:xfrm>
        </p:spPr>
        <p:txBody>
          <a:bodyPr/>
          <a:lstStyle>
            <a:lvl1pPr marL="0" indent="0">
              <a:buNone/>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GB" dirty="0"/>
          </a:p>
        </p:txBody>
      </p:sp>
      <p:sp>
        <p:nvSpPr>
          <p:cNvPr id="5" name="Date Placeholder 4"/>
          <p:cNvSpPr>
            <a:spLocks noGrp="1"/>
          </p:cNvSpPr>
          <p:nvPr>
            <p:ph type="dt" sz="half" idx="10"/>
          </p:nvPr>
        </p:nvSpPr>
        <p:spPr/>
        <p:txBody>
          <a:bodyPr/>
          <a:lstStyle/>
          <a:p>
            <a:fld id="{BDC91E08-53F6-4B30-8521-A8FFEF1ADBB8}" type="datetimeFigureOut">
              <a:rPr lang="en-GB" smtClean="0"/>
              <a:t>12/04/2023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97383A-60EC-4720-B4F7-3F8B7072D89A}" type="slidenum">
              <a:rPr lang="en-GB" smtClean="0"/>
              <a:t>‹#›</a:t>
            </a:fld>
            <a:endParaRPr lang="en-GB"/>
          </a:p>
        </p:txBody>
      </p:sp>
      <p:sp>
        <p:nvSpPr>
          <p:cNvPr id="11" name="Title 1"/>
          <p:cNvSpPr>
            <a:spLocks noGrp="1"/>
          </p:cNvSpPr>
          <p:nvPr>
            <p:ph type="title"/>
          </p:nvPr>
        </p:nvSpPr>
        <p:spPr>
          <a:xfrm>
            <a:off x="457200" y="274639"/>
            <a:ext cx="8229600" cy="778097"/>
          </a:xfrm>
        </p:spPr>
        <p:txBody>
          <a:bodyPr/>
          <a:lstStyle/>
          <a:p>
            <a:r>
              <a:rPr lang="en-US"/>
              <a:t>Click to edit Master title style</a:t>
            </a:r>
            <a:endParaRPr lang="en-GB"/>
          </a:p>
        </p:txBody>
      </p:sp>
    </p:spTree>
    <p:extLst>
      <p:ext uri="{BB962C8B-B14F-4D97-AF65-F5344CB8AC3E}">
        <p14:creationId xmlns:p14="http://schemas.microsoft.com/office/powerpoint/2010/main" val="697496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8D32BD-2C7E-4D21-B91F-3C10726962D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BA6B398-C44D-4BF8-A120-DF7AD71ACF4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A95BFB3-EB1B-43D8-99D5-E6DB6E72CA66}"/>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CE25724-1D20-4E11-9A2A-8B5236655149}"/>
              </a:ext>
            </a:extLst>
          </p:cNvPr>
          <p:cNvSpPr>
            <a:spLocks noGrp="1"/>
          </p:cNvSpPr>
          <p:nvPr>
            <p:ph type="dt" sz="half" idx="10"/>
          </p:nvPr>
        </p:nvSpPr>
        <p:spPr/>
        <p:txBody>
          <a:bodyPr/>
          <a:lstStyle/>
          <a:p>
            <a:fld id="{BDC91E08-53F6-4B30-8521-A8FFEF1ADBB8}" type="datetimeFigureOut">
              <a:rPr lang="en-GB" smtClean="0"/>
              <a:t>12/04/2023</a:t>
            </a:fld>
            <a:endParaRPr lang="en-GB"/>
          </a:p>
        </p:txBody>
      </p:sp>
      <p:sp>
        <p:nvSpPr>
          <p:cNvPr id="6" name="Footer Placeholder 5">
            <a:extLst>
              <a:ext uri="{FF2B5EF4-FFF2-40B4-BE49-F238E27FC236}">
                <a16:creationId xmlns:a16="http://schemas.microsoft.com/office/drawing/2014/main" id="{72FD5A32-FB1E-4050-B211-B73EE0E3280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B6F3800-A7E7-4343-B776-8651C21EEB3B}"/>
              </a:ext>
            </a:extLst>
          </p:cNvPr>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3353212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1B909-C0EA-4BA2-9B07-472E27C0B14C}"/>
              </a:ext>
            </a:extLst>
          </p:cNvPr>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2EB9491-46D0-4BF3-BF58-97DB28AA040A}"/>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E592CA55-4775-43E2-9D36-28151D785628}"/>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88A26BB-AEC9-4A8B-8301-85331598FA3B}"/>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135E977B-D379-402A-9D5E-39F5FA0C060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4846B48-FD2A-4521-9E18-4A8EF9C6C59D}"/>
              </a:ext>
            </a:extLst>
          </p:cNvPr>
          <p:cNvSpPr>
            <a:spLocks noGrp="1"/>
          </p:cNvSpPr>
          <p:nvPr>
            <p:ph type="dt" sz="half" idx="10"/>
          </p:nvPr>
        </p:nvSpPr>
        <p:spPr/>
        <p:txBody>
          <a:bodyPr/>
          <a:lstStyle/>
          <a:p>
            <a:fld id="{BDC91E08-53F6-4B30-8521-A8FFEF1ADBB8}" type="datetimeFigureOut">
              <a:rPr lang="en-GB" smtClean="0"/>
              <a:t>12/04/2023</a:t>
            </a:fld>
            <a:endParaRPr lang="en-GB"/>
          </a:p>
        </p:txBody>
      </p:sp>
      <p:sp>
        <p:nvSpPr>
          <p:cNvPr id="8" name="Footer Placeholder 7">
            <a:extLst>
              <a:ext uri="{FF2B5EF4-FFF2-40B4-BE49-F238E27FC236}">
                <a16:creationId xmlns:a16="http://schemas.microsoft.com/office/drawing/2014/main" id="{0EECE5EF-4648-4283-906F-AB6CF0BA1FA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1A2C149-AB67-4BB6-97B3-8284400C54BD}"/>
              </a:ext>
            </a:extLst>
          </p:cNvPr>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2883004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BA98C-8B25-481D-A981-9C60D1A9147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2B89638-E4FB-493F-8D10-E62960F2C5B8}"/>
              </a:ext>
            </a:extLst>
          </p:cNvPr>
          <p:cNvSpPr>
            <a:spLocks noGrp="1"/>
          </p:cNvSpPr>
          <p:nvPr>
            <p:ph type="dt" sz="half" idx="10"/>
          </p:nvPr>
        </p:nvSpPr>
        <p:spPr/>
        <p:txBody>
          <a:bodyPr/>
          <a:lstStyle/>
          <a:p>
            <a:fld id="{BDC91E08-53F6-4B30-8521-A8FFEF1ADBB8}" type="datetimeFigureOut">
              <a:rPr lang="en-GB" smtClean="0"/>
              <a:t>12/04/2023</a:t>
            </a:fld>
            <a:endParaRPr lang="en-GB"/>
          </a:p>
        </p:txBody>
      </p:sp>
      <p:sp>
        <p:nvSpPr>
          <p:cNvPr id="4" name="Footer Placeholder 3">
            <a:extLst>
              <a:ext uri="{FF2B5EF4-FFF2-40B4-BE49-F238E27FC236}">
                <a16:creationId xmlns:a16="http://schemas.microsoft.com/office/drawing/2014/main" id="{9999AE9D-D3A9-4A89-BEA0-976C8F4D08B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03697D4-AF9B-4147-AE13-C8EA549C94C0}"/>
              </a:ext>
            </a:extLst>
          </p:cNvPr>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1300473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2B5373-B591-4157-B837-4D5656152656}"/>
              </a:ext>
            </a:extLst>
          </p:cNvPr>
          <p:cNvSpPr>
            <a:spLocks noGrp="1"/>
          </p:cNvSpPr>
          <p:nvPr>
            <p:ph type="dt" sz="half" idx="10"/>
          </p:nvPr>
        </p:nvSpPr>
        <p:spPr/>
        <p:txBody>
          <a:bodyPr/>
          <a:lstStyle/>
          <a:p>
            <a:fld id="{BDC91E08-53F6-4B30-8521-A8FFEF1ADBB8}" type="datetimeFigureOut">
              <a:rPr lang="en-GB" smtClean="0"/>
              <a:t>12/04/2023</a:t>
            </a:fld>
            <a:endParaRPr lang="en-GB"/>
          </a:p>
        </p:txBody>
      </p:sp>
      <p:sp>
        <p:nvSpPr>
          <p:cNvPr id="3" name="Footer Placeholder 2">
            <a:extLst>
              <a:ext uri="{FF2B5EF4-FFF2-40B4-BE49-F238E27FC236}">
                <a16:creationId xmlns:a16="http://schemas.microsoft.com/office/drawing/2014/main" id="{0EC1BC52-B6A9-4964-A7D7-242F2245B58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749DC69-5141-4854-8CE9-84CCC12C1190}"/>
              </a:ext>
            </a:extLst>
          </p:cNvPr>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1509663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F9FDD-D50C-439D-BEC0-E927B300CB29}"/>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D0E8E3E-6CC1-403E-B73D-4083269A9515}"/>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8155F8B-525A-45BA-BD47-A6A151EFCFE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0D845A3-74E7-4EFD-B53C-15997C611628}"/>
              </a:ext>
            </a:extLst>
          </p:cNvPr>
          <p:cNvSpPr>
            <a:spLocks noGrp="1"/>
          </p:cNvSpPr>
          <p:nvPr>
            <p:ph type="dt" sz="half" idx="10"/>
          </p:nvPr>
        </p:nvSpPr>
        <p:spPr/>
        <p:txBody>
          <a:bodyPr/>
          <a:lstStyle/>
          <a:p>
            <a:fld id="{BDC91E08-53F6-4B30-8521-A8FFEF1ADBB8}" type="datetimeFigureOut">
              <a:rPr lang="en-GB" smtClean="0"/>
              <a:t>12/04/2023</a:t>
            </a:fld>
            <a:endParaRPr lang="en-GB"/>
          </a:p>
        </p:txBody>
      </p:sp>
      <p:sp>
        <p:nvSpPr>
          <p:cNvPr id="6" name="Footer Placeholder 5">
            <a:extLst>
              <a:ext uri="{FF2B5EF4-FFF2-40B4-BE49-F238E27FC236}">
                <a16:creationId xmlns:a16="http://schemas.microsoft.com/office/drawing/2014/main" id="{7EF3FB6B-C7EB-4A4C-8698-FA1338EE451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CB7B12C-7987-4E13-B897-5BFF8E36A903}"/>
              </a:ext>
            </a:extLst>
          </p:cNvPr>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608849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9A84-89B5-4548-B8F6-AC18BEBB8BE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4E84F80-51C2-41C2-ABD3-7166884E5DA0}"/>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GB"/>
          </a:p>
        </p:txBody>
      </p:sp>
      <p:sp>
        <p:nvSpPr>
          <p:cNvPr id="4" name="Text Placeholder 3">
            <a:extLst>
              <a:ext uri="{FF2B5EF4-FFF2-40B4-BE49-F238E27FC236}">
                <a16:creationId xmlns:a16="http://schemas.microsoft.com/office/drawing/2014/main" id="{42E46260-CA8A-4A0B-A555-199C88050AE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8A252F50-7E52-4B7C-8113-8A25B3C615AA}"/>
              </a:ext>
            </a:extLst>
          </p:cNvPr>
          <p:cNvSpPr>
            <a:spLocks noGrp="1"/>
          </p:cNvSpPr>
          <p:nvPr>
            <p:ph type="dt" sz="half" idx="10"/>
          </p:nvPr>
        </p:nvSpPr>
        <p:spPr/>
        <p:txBody>
          <a:bodyPr/>
          <a:lstStyle/>
          <a:p>
            <a:fld id="{BDC91E08-53F6-4B30-8521-A8FFEF1ADBB8}" type="datetimeFigureOut">
              <a:rPr lang="en-GB" smtClean="0"/>
              <a:t>12/04/2023</a:t>
            </a:fld>
            <a:endParaRPr lang="en-GB"/>
          </a:p>
        </p:txBody>
      </p:sp>
      <p:sp>
        <p:nvSpPr>
          <p:cNvPr id="6" name="Footer Placeholder 5">
            <a:extLst>
              <a:ext uri="{FF2B5EF4-FFF2-40B4-BE49-F238E27FC236}">
                <a16:creationId xmlns:a16="http://schemas.microsoft.com/office/drawing/2014/main" id="{3C836E15-669C-4906-9E28-B4413F7E1E0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C76A5A-6243-4C94-A12A-A556A8D0D5A4}"/>
              </a:ext>
            </a:extLst>
          </p:cNvPr>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4072095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image" Target="../media/image1.png"/><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theme" Target="../theme/theme3.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slideLayout" Target="../slideLayouts/slideLayout39.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8D9BA4E-3789-4040-9ACD-D58EE6DA80D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0FD5E4B-4C34-417A-94B6-B4283D9968D9}"/>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B5F986F-111E-4F42-8076-807A135BCA8E}"/>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DC91E08-53F6-4B30-8521-A8FFEF1ADBB8}" type="datetimeFigureOut">
              <a:rPr lang="en-GB" smtClean="0"/>
              <a:t>12/04/2023</a:t>
            </a:fld>
            <a:endParaRPr lang="en-GB"/>
          </a:p>
        </p:txBody>
      </p:sp>
      <p:sp>
        <p:nvSpPr>
          <p:cNvPr id="5" name="Footer Placeholder 4">
            <a:extLst>
              <a:ext uri="{FF2B5EF4-FFF2-40B4-BE49-F238E27FC236}">
                <a16:creationId xmlns:a16="http://schemas.microsoft.com/office/drawing/2014/main" id="{AE702985-CECF-4FB0-AFC8-FA53749AC20B}"/>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87DACE2-3380-459D-B96E-36312B60290D}"/>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097383A-60EC-4720-B4F7-3F8B7072D89A}" type="slidenum">
              <a:rPr lang="en-GB" smtClean="0"/>
              <a:t>‹#›</a:t>
            </a:fld>
            <a:endParaRPr lang="en-GB"/>
          </a:p>
        </p:txBody>
      </p:sp>
    </p:spTree>
    <p:extLst>
      <p:ext uri="{BB962C8B-B14F-4D97-AF65-F5344CB8AC3E}">
        <p14:creationId xmlns:p14="http://schemas.microsoft.com/office/powerpoint/2010/main" val="508780617"/>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664" r:id="rId14"/>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745C2708-4742-4A2A-AD3B-E8845EB29ECB}"/>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64251097-2F33-4EE4-8C2E-127C59166DB9}"/>
              </a:ext>
            </a:extLst>
          </p:cNvPr>
          <p:cNvSpPr>
            <a:spLocks noGrp="1"/>
          </p:cNvSpPr>
          <p:nvPr>
            <p:ph type="body" idx="1"/>
          </p:nvPr>
        </p:nvSpPr>
        <p:spPr bwMode="auto">
          <a:xfrm>
            <a:off x="457200" y="1600200"/>
            <a:ext cx="8229600" cy="422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4054835C-4A6B-4AED-8358-851E0B80AA92}"/>
              </a:ext>
            </a:extLst>
          </p:cNvPr>
          <p:cNvSpPr>
            <a:spLocks noGrp="1"/>
          </p:cNvSpPr>
          <p:nvPr>
            <p:ph type="dt" sz="half" idx="2"/>
          </p:nvPr>
        </p:nvSpPr>
        <p:spPr>
          <a:xfrm>
            <a:off x="457200" y="6356352"/>
            <a:ext cx="2133600" cy="365125"/>
          </a:xfrm>
          <a:prstGeom prst="rect">
            <a:avLst/>
          </a:prstGeom>
        </p:spPr>
        <p:txBody>
          <a:bodyPr vert="horz" wrap="square" lIns="91440" tIns="45720" rIns="91440" bIns="45720" numCol="1" anchor="ctr" anchorCtr="0" compatLnSpc="1">
            <a:prstTxWarp prst="textNoShape">
              <a:avLst/>
            </a:prstTxWarp>
          </a:bodyPr>
          <a:lstStyle>
            <a:lvl1pPr>
              <a:defRPr sz="900">
                <a:solidFill>
                  <a:srgbClr val="898989"/>
                </a:solidFill>
              </a:defRPr>
            </a:lvl1pPr>
          </a:lstStyle>
          <a:p>
            <a:pPr>
              <a:defRPr/>
            </a:pPr>
            <a:fld id="{B4ABB048-BF8A-4B5A-99AB-87EB61641DC5}" type="datetimeFigureOut">
              <a:rPr lang="en-GB" altLang="en-US"/>
              <a:pPr>
                <a:defRPr/>
              </a:pPr>
              <a:t>12/04/2023</a:t>
            </a:fld>
            <a:endParaRPr lang="en-GB" altLang="en-US"/>
          </a:p>
        </p:txBody>
      </p:sp>
      <p:sp>
        <p:nvSpPr>
          <p:cNvPr id="5" name="Footer Placeholder 4">
            <a:extLst>
              <a:ext uri="{FF2B5EF4-FFF2-40B4-BE49-F238E27FC236}">
                <a16:creationId xmlns:a16="http://schemas.microsoft.com/office/drawing/2014/main" id="{D1F3B06E-7CE1-457E-BBD2-B0F91D5FA3AB}"/>
              </a:ext>
            </a:extLst>
          </p:cNvPr>
          <p:cNvSpPr>
            <a:spLocks noGrp="1"/>
          </p:cNvSpPr>
          <p:nvPr>
            <p:ph type="ftr" sz="quarter" idx="3"/>
          </p:nvPr>
        </p:nvSpPr>
        <p:spPr>
          <a:xfrm>
            <a:off x="3124200" y="6356352"/>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900">
                <a:solidFill>
                  <a:srgbClr val="898989"/>
                </a:solidFill>
              </a:defRPr>
            </a:lvl1pPr>
          </a:lstStyle>
          <a:p>
            <a:pPr>
              <a:defRPr/>
            </a:pPr>
            <a:endParaRPr lang="en-US" altLang="en-US"/>
          </a:p>
        </p:txBody>
      </p:sp>
      <p:sp>
        <p:nvSpPr>
          <p:cNvPr id="6" name="Slide Number Placeholder 5">
            <a:extLst>
              <a:ext uri="{FF2B5EF4-FFF2-40B4-BE49-F238E27FC236}">
                <a16:creationId xmlns:a16="http://schemas.microsoft.com/office/drawing/2014/main" id="{360CDA61-2609-412D-89C0-C2E0C744A583}"/>
              </a:ext>
            </a:extLst>
          </p:cNvPr>
          <p:cNvSpPr>
            <a:spLocks noGrp="1"/>
          </p:cNvSpPr>
          <p:nvPr>
            <p:ph type="sldNum" sz="quarter" idx="4"/>
          </p:nvPr>
        </p:nvSpPr>
        <p:spPr>
          <a:xfrm>
            <a:off x="6553200" y="6356352"/>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900">
                <a:solidFill>
                  <a:srgbClr val="898989"/>
                </a:solidFill>
              </a:defRPr>
            </a:lvl1pPr>
          </a:lstStyle>
          <a:p>
            <a:pPr>
              <a:defRPr/>
            </a:pPr>
            <a:fld id="{B1E36B04-610E-4205-828B-D34C6A30EB6A}" type="slidenum">
              <a:rPr lang="en-GB" altLang="en-US"/>
              <a:pPr>
                <a:defRPr/>
              </a:pPr>
              <a:t>‹#›</a:t>
            </a:fld>
            <a:endParaRPr lang="en-GB" altLang="en-US"/>
          </a:p>
        </p:txBody>
      </p:sp>
    </p:spTree>
    <p:extLst>
      <p:ext uri="{BB962C8B-B14F-4D97-AF65-F5344CB8AC3E}">
        <p14:creationId xmlns:p14="http://schemas.microsoft.com/office/powerpoint/2010/main" val="545714121"/>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Lst>
  <p:txStyles>
    <p:titleStyle>
      <a:lvl1pPr algn="l" rtl="0" eaLnBrk="1" fontAlgn="base" hangingPunct="1">
        <a:spcBef>
          <a:spcPct val="0"/>
        </a:spcBef>
        <a:spcAft>
          <a:spcPct val="0"/>
        </a:spcAft>
        <a:defRPr sz="3000" b="1" kern="1200">
          <a:solidFill>
            <a:srgbClr val="330066"/>
          </a:solidFill>
          <a:latin typeface="+mj-lt"/>
          <a:ea typeface="+mj-ea"/>
          <a:cs typeface="+mj-cs"/>
        </a:defRPr>
      </a:lvl1pPr>
      <a:lvl2pPr algn="l" rtl="0" eaLnBrk="1" fontAlgn="base" hangingPunct="1">
        <a:spcBef>
          <a:spcPct val="0"/>
        </a:spcBef>
        <a:spcAft>
          <a:spcPct val="0"/>
        </a:spcAft>
        <a:defRPr sz="3000" b="1">
          <a:solidFill>
            <a:srgbClr val="330066"/>
          </a:solidFill>
          <a:latin typeface="Arial" panose="020B0604020202020204" pitchFamily="34" charset="0"/>
        </a:defRPr>
      </a:lvl2pPr>
      <a:lvl3pPr algn="l" rtl="0" eaLnBrk="1" fontAlgn="base" hangingPunct="1">
        <a:spcBef>
          <a:spcPct val="0"/>
        </a:spcBef>
        <a:spcAft>
          <a:spcPct val="0"/>
        </a:spcAft>
        <a:defRPr sz="3000" b="1">
          <a:solidFill>
            <a:srgbClr val="330066"/>
          </a:solidFill>
          <a:latin typeface="Arial" panose="020B0604020202020204" pitchFamily="34" charset="0"/>
        </a:defRPr>
      </a:lvl3pPr>
      <a:lvl4pPr algn="l" rtl="0" eaLnBrk="1" fontAlgn="base" hangingPunct="1">
        <a:spcBef>
          <a:spcPct val="0"/>
        </a:spcBef>
        <a:spcAft>
          <a:spcPct val="0"/>
        </a:spcAft>
        <a:defRPr sz="3000" b="1">
          <a:solidFill>
            <a:srgbClr val="330066"/>
          </a:solidFill>
          <a:latin typeface="Arial" panose="020B0604020202020204" pitchFamily="34" charset="0"/>
        </a:defRPr>
      </a:lvl4pPr>
      <a:lvl5pPr algn="l" rtl="0" eaLnBrk="1" fontAlgn="base" hangingPunct="1">
        <a:spcBef>
          <a:spcPct val="0"/>
        </a:spcBef>
        <a:spcAft>
          <a:spcPct val="0"/>
        </a:spcAft>
        <a:defRPr sz="3000" b="1">
          <a:solidFill>
            <a:srgbClr val="330066"/>
          </a:solidFill>
          <a:latin typeface="Arial" panose="020B0604020202020204" pitchFamily="34" charset="0"/>
        </a:defRPr>
      </a:lvl5pPr>
      <a:lvl6pPr marL="342900" algn="l" rtl="0" eaLnBrk="1" fontAlgn="base" hangingPunct="1">
        <a:spcBef>
          <a:spcPct val="0"/>
        </a:spcBef>
        <a:spcAft>
          <a:spcPct val="0"/>
        </a:spcAft>
        <a:defRPr sz="3000" b="1">
          <a:solidFill>
            <a:srgbClr val="330066"/>
          </a:solidFill>
          <a:latin typeface="Arial" panose="020B0604020202020204" pitchFamily="34" charset="0"/>
        </a:defRPr>
      </a:lvl6pPr>
      <a:lvl7pPr marL="685800" algn="l" rtl="0" eaLnBrk="1" fontAlgn="base" hangingPunct="1">
        <a:spcBef>
          <a:spcPct val="0"/>
        </a:spcBef>
        <a:spcAft>
          <a:spcPct val="0"/>
        </a:spcAft>
        <a:defRPr sz="3000" b="1">
          <a:solidFill>
            <a:srgbClr val="330066"/>
          </a:solidFill>
          <a:latin typeface="Arial" panose="020B0604020202020204" pitchFamily="34" charset="0"/>
        </a:defRPr>
      </a:lvl7pPr>
      <a:lvl8pPr marL="1028700" algn="l" rtl="0" eaLnBrk="1" fontAlgn="base" hangingPunct="1">
        <a:spcBef>
          <a:spcPct val="0"/>
        </a:spcBef>
        <a:spcAft>
          <a:spcPct val="0"/>
        </a:spcAft>
        <a:defRPr sz="3000" b="1">
          <a:solidFill>
            <a:srgbClr val="330066"/>
          </a:solidFill>
          <a:latin typeface="Arial" panose="020B0604020202020204" pitchFamily="34" charset="0"/>
        </a:defRPr>
      </a:lvl8pPr>
      <a:lvl9pPr marL="1371600" algn="l" rtl="0" eaLnBrk="1" fontAlgn="base" hangingPunct="1">
        <a:spcBef>
          <a:spcPct val="0"/>
        </a:spcBef>
        <a:spcAft>
          <a:spcPct val="0"/>
        </a:spcAft>
        <a:defRPr sz="3000" b="1">
          <a:solidFill>
            <a:srgbClr val="330066"/>
          </a:solidFill>
          <a:latin typeface="Arial" panose="020B0604020202020204" pitchFamily="34" charset="0"/>
        </a:defRPr>
      </a:lvl9pPr>
    </p:titleStyle>
    <p:bodyStyle>
      <a:lvl1pPr marL="257175" indent="-257175" algn="l" rtl="0" eaLnBrk="1" fontAlgn="base" hangingPunct="1">
        <a:spcBef>
          <a:spcPct val="20000"/>
        </a:spcBef>
        <a:spcAft>
          <a:spcPct val="0"/>
        </a:spcAft>
        <a:buFont typeface="Arial" panose="020B0604020202020204" pitchFamily="34" charset="0"/>
        <a:buChar char="•"/>
        <a:defRPr sz="2100" kern="1200">
          <a:solidFill>
            <a:schemeClr val="tx1"/>
          </a:solidFill>
          <a:latin typeface="+mn-lt"/>
          <a:ea typeface="+mn-ea"/>
          <a:cs typeface="+mn-cs"/>
        </a:defRPr>
      </a:lvl1pPr>
      <a:lvl2pPr marL="557213" indent="-214313" algn="l" rtl="0" eaLnBrk="1" fontAlgn="base" hangingPunct="1">
        <a:spcBef>
          <a:spcPct val="20000"/>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spcBef>
          <a:spcPct val="20000"/>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spcBef>
          <a:spcPct val="20000"/>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spcBef>
          <a:spcPct val="20000"/>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DC91E08-53F6-4B30-8521-A8FFEF1ADBB8}" type="datetimeFigureOut">
              <a:rPr lang="en-GB" smtClean="0"/>
              <a:t>12/04/2023</a:t>
            </a:fld>
            <a:endParaRPr lang="en-GB"/>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GB"/>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097383A-60EC-4720-B4F7-3F8B7072D89A}" type="slidenum">
              <a:rPr lang="en-GB" smtClean="0"/>
              <a:t>‹#›</a:t>
            </a:fld>
            <a:endParaRPr lang="en-GB"/>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8214636"/>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3" Type="http://schemas.openxmlformats.org/officeDocument/2006/relationships/hyperlink" Target="mailto:j.c.f.ravenwood@lboro.ac.uk" TargetMode="External"/><Relationship Id="rId2" Type="http://schemas.openxmlformats.org/officeDocument/2006/relationships/notesSlide" Target="../notesSlides/notesSlide6.xml"/><Relationship Id="rId1" Type="http://schemas.openxmlformats.org/officeDocument/2006/relationships/slideLayout" Target="../slideLayouts/slideLayout3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normAutofit/>
          </a:bodyPr>
          <a:lstStyle/>
          <a:p>
            <a:r>
              <a:rPr lang="en-GB" dirty="0">
                <a:latin typeface="Calibri" panose="020F0502020204030204" pitchFamily="34" charset="0"/>
                <a:cs typeface="Calibri" panose="020F0502020204030204" pitchFamily="34" charset="0"/>
              </a:rPr>
              <a:t>BSC194 Project Management</a:t>
            </a:r>
          </a:p>
        </p:txBody>
      </p:sp>
      <p:sp>
        <p:nvSpPr>
          <p:cNvPr id="11" name="Text Placeholder 2">
            <a:extLst>
              <a:ext uri="{FF2B5EF4-FFF2-40B4-BE49-F238E27FC236}">
                <a16:creationId xmlns:a16="http://schemas.microsoft.com/office/drawing/2014/main" id="{4C9B1BB3-2831-14E4-697D-A12A444D60E4}"/>
              </a:ext>
            </a:extLst>
          </p:cNvPr>
          <p:cNvSpPr>
            <a:spLocks noGrp="1"/>
          </p:cNvSpPr>
          <p:nvPr>
            <p:ph type="body" idx="1"/>
          </p:nvPr>
        </p:nvSpPr>
        <p:spPr/>
        <p:txBody>
          <a:bodyPr/>
          <a:lstStyle/>
          <a:p>
            <a:endParaRPr lang="en-US"/>
          </a:p>
        </p:txBody>
      </p:sp>
      <p:sp>
        <p:nvSpPr>
          <p:cNvPr id="3" name="Lightning Bolt 2" descr="-">
            <a:extLst>
              <a:ext uri="{FF2B5EF4-FFF2-40B4-BE49-F238E27FC236}">
                <a16:creationId xmlns:a16="http://schemas.microsoft.com/office/drawing/2014/main" id="{0D8DCEFE-EAA9-4B03-95F5-2105097B0EC5}"/>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Lightning Bolt 3" descr="-">
            <a:extLst>
              <a:ext uri="{FF2B5EF4-FFF2-40B4-BE49-F238E27FC236}">
                <a16:creationId xmlns:a16="http://schemas.microsoft.com/office/drawing/2014/main" id="{012D2D68-D0E6-4EB5-ACB7-878349F4BA0C}"/>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Lightning Bolt 4" descr="-">
            <a:extLst>
              <a:ext uri="{FF2B5EF4-FFF2-40B4-BE49-F238E27FC236}">
                <a16:creationId xmlns:a16="http://schemas.microsoft.com/office/drawing/2014/main" id="{B41FB486-03EC-4656-B50D-7C2DA9A81794}"/>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Lightning Bolt 5" descr="-">
            <a:extLst>
              <a:ext uri="{FF2B5EF4-FFF2-40B4-BE49-F238E27FC236}">
                <a16:creationId xmlns:a16="http://schemas.microsoft.com/office/drawing/2014/main" id="{FFC9F6E5-D963-4D73-AA00-0B36676A1468}"/>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Lightning Bolt 25" descr="-">
            <a:extLst>
              <a:ext uri="{FF2B5EF4-FFF2-40B4-BE49-F238E27FC236}">
                <a16:creationId xmlns:a16="http://schemas.microsoft.com/office/drawing/2014/main" id="{7DC0014C-9D8F-1385-BD95-1A152D7E6BE2}"/>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Lightning Bolt 26" descr="-">
            <a:extLst>
              <a:ext uri="{FF2B5EF4-FFF2-40B4-BE49-F238E27FC236}">
                <a16:creationId xmlns:a16="http://schemas.microsoft.com/office/drawing/2014/main" id="{2D8C3F9E-30A2-89D7-8CC5-625955501EB1}"/>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Lightning Bolt 27" descr="-">
            <a:extLst>
              <a:ext uri="{FF2B5EF4-FFF2-40B4-BE49-F238E27FC236}">
                <a16:creationId xmlns:a16="http://schemas.microsoft.com/office/drawing/2014/main" id="{30F62011-A4EA-78ED-0E6D-399DF278D726}"/>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Lightning Bolt 28" descr="-">
            <a:extLst>
              <a:ext uri="{FF2B5EF4-FFF2-40B4-BE49-F238E27FC236}">
                <a16:creationId xmlns:a16="http://schemas.microsoft.com/office/drawing/2014/main" id="{8C05FE5C-595C-31D1-1F5A-C2B1BF1D838E}"/>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Lightning Bolt 29" descr="-">
            <a:extLst>
              <a:ext uri="{FF2B5EF4-FFF2-40B4-BE49-F238E27FC236}">
                <a16:creationId xmlns:a16="http://schemas.microsoft.com/office/drawing/2014/main" id="{DC399DEB-7B9A-578B-3C15-A7A564910F3E}"/>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Lightning Bolt 30" descr="-">
            <a:extLst>
              <a:ext uri="{FF2B5EF4-FFF2-40B4-BE49-F238E27FC236}">
                <a16:creationId xmlns:a16="http://schemas.microsoft.com/office/drawing/2014/main" id="{FC4A4501-AB7B-2A80-06F4-01B24A181D97}"/>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Lightning Bolt 31" descr="-">
            <a:extLst>
              <a:ext uri="{FF2B5EF4-FFF2-40B4-BE49-F238E27FC236}">
                <a16:creationId xmlns:a16="http://schemas.microsoft.com/office/drawing/2014/main" id="{EFC8E41B-5424-B679-EA0B-59B4CC5CE003}"/>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Lightning Bolt 32" descr="-">
            <a:extLst>
              <a:ext uri="{FF2B5EF4-FFF2-40B4-BE49-F238E27FC236}">
                <a16:creationId xmlns:a16="http://schemas.microsoft.com/office/drawing/2014/main" id="{194FE33B-4863-02E6-BBFC-6A300C8631A9}"/>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Lightning Bolt 33" descr="-">
            <a:extLst>
              <a:ext uri="{FF2B5EF4-FFF2-40B4-BE49-F238E27FC236}">
                <a16:creationId xmlns:a16="http://schemas.microsoft.com/office/drawing/2014/main" id="{B3D7D3A3-4C94-11FC-378F-7D7098626C51}"/>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Lightning Bolt 34" descr="-">
            <a:extLst>
              <a:ext uri="{FF2B5EF4-FFF2-40B4-BE49-F238E27FC236}">
                <a16:creationId xmlns:a16="http://schemas.microsoft.com/office/drawing/2014/main" id="{446688F1-917D-F070-C8AE-C5811C430C80}"/>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Lightning Bolt 37" descr="-">
            <a:extLst>
              <a:ext uri="{FF2B5EF4-FFF2-40B4-BE49-F238E27FC236}">
                <a16:creationId xmlns:a16="http://schemas.microsoft.com/office/drawing/2014/main" id="{6EF474FB-2684-FDB7-93A9-B6513500AD77}"/>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Lightning Bolt 38" descr="-">
            <a:extLst>
              <a:ext uri="{FF2B5EF4-FFF2-40B4-BE49-F238E27FC236}">
                <a16:creationId xmlns:a16="http://schemas.microsoft.com/office/drawing/2014/main" id="{B8CAFC05-34FF-4698-D507-F12DE6E8222C}"/>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Lightning Bolt 39" descr="-">
            <a:extLst>
              <a:ext uri="{FF2B5EF4-FFF2-40B4-BE49-F238E27FC236}">
                <a16:creationId xmlns:a16="http://schemas.microsoft.com/office/drawing/2014/main" id="{E4C66660-3D9A-D23F-8E75-BFB158DC3EAF}"/>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Lightning Bolt 40" descr="-">
            <a:extLst>
              <a:ext uri="{FF2B5EF4-FFF2-40B4-BE49-F238E27FC236}">
                <a16:creationId xmlns:a16="http://schemas.microsoft.com/office/drawing/2014/main" id="{64D4219B-DBE6-1A41-2BEE-794A49EBCC21}"/>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Lightning Bolt 41" descr="-">
            <a:extLst>
              <a:ext uri="{FF2B5EF4-FFF2-40B4-BE49-F238E27FC236}">
                <a16:creationId xmlns:a16="http://schemas.microsoft.com/office/drawing/2014/main" id="{D96DD8F8-75A0-A477-77E6-E86BA9F90A67}"/>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Lightning Bolt 42" descr="-">
            <a:extLst>
              <a:ext uri="{FF2B5EF4-FFF2-40B4-BE49-F238E27FC236}">
                <a16:creationId xmlns:a16="http://schemas.microsoft.com/office/drawing/2014/main" id="{F396A49F-E3B6-90D1-D014-71A3F4845129}"/>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62933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Calibri" panose="020F0502020204030204" pitchFamily="34" charset="0"/>
                <a:cs typeface="Calibri" panose="020F0502020204030204" pitchFamily="34" charset="0"/>
              </a:rPr>
              <a:t>About This Module</a:t>
            </a:r>
          </a:p>
        </p:txBody>
      </p:sp>
      <p:sp>
        <p:nvSpPr>
          <p:cNvPr id="7" name="Content Placeholder 6">
            <a:extLst>
              <a:ext uri="{FF2B5EF4-FFF2-40B4-BE49-F238E27FC236}">
                <a16:creationId xmlns:a16="http://schemas.microsoft.com/office/drawing/2014/main" id="{19732DAF-5B5E-41A1-BC97-C1AD3E2FFA78}"/>
              </a:ext>
            </a:extLst>
          </p:cNvPr>
          <p:cNvSpPr>
            <a:spLocks noGrp="1"/>
          </p:cNvSpPr>
          <p:nvPr>
            <p:ph idx="1"/>
          </p:nvPr>
        </p:nvSpPr>
        <p:spPr/>
        <p:txBody>
          <a:bodyPr/>
          <a:lstStyle/>
          <a:p>
            <a:pPr lvl="0">
              <a:lnSpc>
                <a:spcPct val="100000"/>
              </a:lnSpc>
            </a:pPr>
            <a:r>
              <a:rPr lang="en-GB" dirty="0">
                <a:latin typeface="Calibri" panose="020F0502020204030204" pitchFamily="34" charset="0"/>
                <a:cs typeface="Calibri" panose="020F0502020204030204" pitchFamily="34" charset="0"/>
              </a:rPr>
              <a:t>The purpose of this module is to enable students to gain knowledge about key project management techniques and to help students develop skills that might be needed to manage projects in the modern workplace. </a:t>
            </a:r>
            <a:endParaRPr lang="en-US" dirty="0">
              <a:latin typeface="Calibri" panose="020F0502020204030204" pitchFamily="34" charset="0"/>
              <a:cs typeface="Calibri" panose="020F0502020204030204" pitchFamily="34" charset="0"/>
            </a:endParaRPr>
          </a:p>
          <a:p>
            <a:pPr lvl="0">
              <a:lnSpc>
                <a:spcPct val="100000"/>
              </a:lnSpc>
            </a:pPr>
            <a:r>
              <a:rPr lang="en-GB" dirty="0">
                <a:latin typeface="Calibri" panose="020F0502020204030204" pitchFamily="34" charset="0"/>
                <a:cs typeface="Calibri" panose="020F0502020204030204" pitchFamily="34" charset="0"/>
              </a:rPr>
              <a:t>It also takes a broad holistic view of projects, focusing not just on project management techniques but also on interpersonal skills and business issues that are relevant in managing projects, such as teamwork and communication.</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23888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DA967-BFC1-4A8F-B995-08046EBE64E0}"/>
              </a:ext>
            </a:extLst>
          </p:cNvPr>
          <p:cNvSpPr>
            <a:spLocks noGrp="1"/>
          </p:cNvSpPr>
          <p:nvPr>
            <p:ph type="title"/>
          </p:nvPr>
        </p:nvSpPr>
        <p:spPr>
          <a:xfrm>
            <a:off x="768096" y="585216"/>
            <a:ext cx="6013704" cy="1499616"/>
          </a:xfrm>
        </p:spPr>
        <p:txBody>
          <a:bodyPr>
            <a:normAutofit/>
          </a:bodyPr>
          <a:lstStyle/>
          <a:p>
            <a:r>
              <a:rPr lang="en-GB" dirty="0">
                <a:latin typeface="Calibri" panose="020F0502020204030204" pitchFamily="34" charset="0"/>
                <a:cs typeface="Calibri" panose="020F0502020204030204" pitchFamily="34" charset="0"/>
              </a:rPr>
              <a:t>Range of topics covered</a:t>
            </a:r>
          </a:p>
        </p:txBody>
      </p:sp>
      <p:sp>
        <p:nvSpPr>
          <p:cNvPr id="3" name="Content Placeholder 2">
            <a:extLst>
              <a:ext uri="{FF2B5EF4-FFF2-40B4-BE49-F238E27FC236}">
                <a16:creationId xmlns:a16="http://schemas.microsoft.com/office/drawing/2014/main" id="{5102B721-EBA4-4C32-8A67-735EFD444AD6}"/>
              </a:ext>
            </a:extLst>
          </p:cNvPr>
          <p:cNvSpPr>
            <a:spLocks noGrp="1"/>
          </p:cNvSpPr>
          <p:nvPr>
            <p:ph idx="1"/>
          </p:nvPr>
        </p:nvSpPr>
        <p:spPr>
          <a:xfrm>
            <a:off x="768096" y="2286000"/>
            <a:ext cx="6013703" cy="4023360"/>
          </a:xfrm>
        </p:spPr>
        <p:txBody>
          <a:bodyPr>
            <a:normAutofit/>
          </a:bodyPr>
          <a:lstStyle/>
          <a:p>
            <a:r>
              <a:rPr lang="en-US" dirty="0">
                <a:latin typeface="Calibri" panose="020F0502020204030204" pitchFamily="34" charset="0"/>
                <a:cs typeface="Calibri" panose="020F0502020204030204" pitchFamily="34" charset="0"/>
              </a:rPr>
              <a:t>The module will include key techniques for planning and controlling projects,  managing resources and estimation, and quality control.</a:t>
            </a:r>
          </a:p>
          <a:p>
            <a:r>
              <a:rPr lang="en-US" dirty="0">
                <a:latin typeface="Calibri" panose="020F0502020204030204" pitchFamily="34" charset="0"/>
                <a:cs typeface="Calibri" panose="020F0502020204030204" pitchFamily="34" charset="0"/>
              </a:rPr>
              <a:t>A holistic view of project management will be taken by examining other relevant key skills and processes in relation to projects. These include communication, leadership and problem solving. </a:t>
            </a:r>
            <a:endParaRPr lang="en-GB" dirty="0">
              <a:latin typeface="Calibri" panose="020F0502020204030204" pitchFamily="34" charset="0"/>
              <a:cs typeface="Calibri" panose="020F0502020204030204" pitchFamily="34" charset="0"/>
            </a:endParaRPr>
          </a:p>
        </p:txBody>
      </p:sp>
      <p:sp>
        <p:nvSpPr>
          <p:cNvPr id="8" name="Rectangle 7">
            <a:extLst>
              <a:ext uri="{FF2B5EF4-FFF2-40B4-BE49-F238E27FC236}">
                <a16:creationId xmlns:a16="http://schemas.microsoft.com/office/drawing/2014/main" id="{77D7B666-D5E6-48CE-B26A-FB5E5C34AF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7511" y="325601"/>
            <a:ext cx="1715190" cy="39080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6EE670A-A41A-44AD-BC1C-2090365EB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7511" y="4394539"/>
            <a:ext cx="1715190" cy="2029724"/>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38897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38AFB-E003-49B1-A20A-A6A20F75A8CC}"/>
              </a:ext>
            </a:extLst>
          </p:cNvPr>
          <p:cNvSpPr>
            <a:spLocks noGrp="1"/>
          </p:cNvSpPr>
          <p:nvPr>
            <p:ph type="title"/>
          </p:nvPr>
        </p:nvSpPr>
        <p:spPr>
          <a:xfrm>
            <a:off x="768096" y="585216"/>
            <a:ext cx="6013704" cy="1499616"/>
          </a:xfrm>
        </p:spPr>
        <p:txBody>
          <a:bodyPr>
            <a:normAutofit/>
          </a:bodyPr>
          <a:lstStyle/>
          <a:p>
            <a:r>
              <a:rPr lang="en-GB" dirty="0">
                <a:latin typeface="Calibri" panose="020F0502020204030204" pitchFamily="34" charset="0"/>
                <a:cs typeface="Calibri" panose="020F0502020204030204" pitchFamily="34" charset="0"/>
              </a:rPr>
              <a:t>Teaching and Learning </a:t>
            </a:r>
          </a:p>
        </p:txBody>
      </p:sp>
      <p:sp>
        <p:nvSpPr>
          <p:cNvPr id="3" name="Content Placeholder 2">
            <a:extLst>
              <a:ext uri="{FF2B5EF4-FFF2-40B4-BE49-F238E27FC236}">
                <a16:creationId xmlns:a16="http://schemas.microsoft.com/office/drawing/2014/main" id="{10D0C075-F113-4630-A419-DDA3CB7AF602}"/>
              </a:ext>
            </a:extLst>
          </p:cNvPr>
          <p:cNvSpPr>
            <a:spLocks noGrp="1"/>
          </p:cNvSpPr>
          <p:nvPr>
            <p:ph idx="1"/>
          </p:nvPr>
        </p:nvSpPr>
        <p:spPr>
          <a:xfrm>
            <a:off x="768096" y="2286000"/>
            <a:ext cx="6013703" cy="4023360"/>
          </a:xfrm>
        </p:spPr>
        <p:txBody>
          <a:bodyPr>
            <a:normAutofit/>
          </a:bodyPr>
          <a:lstStyle/>
          <a:p>
            <a:pPr>
              <a:buFont typeface="Wingdings" panose="05000000000000000000" pitchFamily="2" charset="2"/>
              <a:buChar char="§"/>
            </a:pPr>
            <a:r>
              <a:rPr lang="en-GB" sz="1600" dirty="0">
                <a:latin typeface="Calibri" panose="020F0502020204030204" pitchFamily="34" charset="0"/>
                <a:cs typeface="Calibri" panose="020F0502020204030204" pitchFamily="34" charset="0"/>
              </a:rPr>
              <a:t>The module is taught through nine 2 hour lectures and two </a:t>
            </a:r>
            <a:r>
              <a:rPr lang="en-GB" sz="1600" dirty="0" err="1">
                <a:latin typeface="Calibri" panose="020F0502020204030204" pitchFamily="34" charset="0"/>
                <a:cs typeface="Calibri" panose="020F0502020204030204" pitchFamily="34" charset="0"/>
              </a:rPr>
              <a:t>two</a:t>
            </a:r>
            <a:r>
              <a:rPr lang="en-GB" sz="1600" dirty="0">
                <a:latin typeface="Calibri" panose="020F0502020204030204" pitchFamily="34" charset="0"/>
                <a:cs typeface="Calibri" panose="020F0502020204030204" pitchFamily="34" charset="0"/>
              </a:rPr>
              <a:t> hour seminars (the seminars allow for smaller class size) </a:t>
            </a:r>
          </a:p>
          <a:p>
            <a:pPr>
              <a:buFont typeface="Wingdings" panose="05000000000000000000" pitchFamily="2" charset="2"/>
              <a:buChar char="§"/>
            </a:pPr>
            <a:r>
              <a:rPr lang="en-GB" sz="1600" dirty="0">
                <a:latin typeface="Calibri" panose="020F0502020204030204" pitchFamily="34" charset="0"/>
                <a:cs typeface="Calibri" panose="020F0502020204030204" pitchFamily="34" charset="0"/>
              </a:rPr>
              <a:t>Lectures concentrate on key topics in the module, both on theoretical perspectives and on practical topics. </a:t>
            </a:r>
          </a:p>
          <a:p>
            <a:pPr>
              <a:buFont typeface="Wingdings" panose="05000000000000000000" pitchFamily="2" charset="2"/>
              <a:buChar char="§"/>
            </a:pPr>
            <a:r>
              <a:rPr lang="en-GB" sz="1600" dirty="0">
                <a:latin typeface="Calibri" panose="020F0502020204030204" pitchFamily="34" charset="0"/>
                <a:cs typeface="Calibri" panose="020F0502020204030204" pitchFamily="34" charset="0"/>
              </a:rPr>
              <a:t>Where possible guest lecturers are also invited to share current experience and best practice.</a:t>
            </a:r>
          </a:p>
          <a:p>
            <a:pPr>
              <a:buFont typeface="Wingdings" panose="05000000000000000000" pitchFamily="2" charset="2"/>
              <a:buChar char="§"/>
            </a:pPr>
            <a:r>
              <a:rPr lang="en-GB" sz="1600" dirty="0">
                <a:latin typeface="Calibri" panose="020F0502020204030204" pitchFamily="34" charset="0"/>
                <a:cs typeface="Calibri" panose="020F0502020204030204" pitchFamily="34" charset="0"/>
              </a:rPr>
              <a:t>The tutorials are a key part of the module and attendance is expected as group work is undertaken; practical ideas are explored in these sessions. </a:t>
            </a:r>
          </a:p>
          <a:p>
            <a:pPr>
              <a:buFont typeface="Wingdings" panose="05000000000000000000" pitchFamily="2" charset="2"/>
              <a:buChar char="§"/>
            </a:pPr>
            <a:r>
              <a:rPr lang="en-GB" sz="1600" dirty="0">
                <a:latin typeface="Calibri" panose="020F0502020204030204" pitchFamily="34" charset="0"/>
                <a:cs typeface="Calibri" panose="020F0502020204030204" pitchFamily="34" charset="0"/>
              </a:rPr>
              <a:t>Students will be expected to arrange some group meetings in-between tutorials.</a:t>
            </a:r>
          </a:p>
          <a:p>
            <a:pPr>
              <a:buFont typeface="Wingdings" panose="05000000000000000000" pitchFamily="2" charset="2"/>
              <a:buChar char="§"/>
            </a:pPr>
            <a:r>
              <a:rPr lang="en-GB" sz="1600" dirty="0">
                <a:latin typeface="Calibri" panose="020F0502020204030204" pitchFamily="34" charset="0"/>
                <a:cs typeface="Calibri" panose="020F0502020204030204" pitchFamily="34" charset="0"/>
              </a:rPr>
              <a:t>Students are also expected to engage with wider reading between lectures. </a:t>
            </a:r>
          </a:p>
          <a:p>
            <a:pPr marL="0" indent="0">
              <a:buNone/>
            </a:pPr>
            <a:endParaRPr lang="en-GB" sz="1600" dirty="0">
              <a:latin typeface="Calibri" panose="020F0502020204030204" pitchFamily="34" charset="0"/>
              <a:cs typeface="Calibri" panose="020F0502020204030204" pitchFamily="34" charset="0"/>
            </a:endParaRPr>
          </a:p>
        </p:txBody>
      </p:sp>
      <p:sp>
        <p:nvSpPr>
          <p:cNvPr id="8" name="Rectangle 7">
            <a:extLst>
              <a:ext uri="{FF2B5EF4-FFF2-40B4-BE49-F238E27FC236}">
                <a16:creationId xmlns:a16="http://schemas.microsoft.com/office/drawing/2014/main" id="{77D7B666-D5E6-48CE-B26A-FB5E5C34AF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7511" y="325601"/>
            <a:ext cx="1715190" cy="39080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6EE670A-A41A-44AD-BC1C-2090365EB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7511" y="4394539"/>
            <a:ext cx="1715190" cy="2029724"/>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38149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B821C225-5C4D-4168-90AF-3D263D72CB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useBgFill="1">
        <p:nvSpPr>
          <p:cNvPr id="12" name="Rectangle 11">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723591" y="804333"/>
            <a:ext cx="2543925" cy="5249334"/>
          </a:xfrm>
        </p:spPr>
        <p:txBody>
          <a:bodyPr vert="horz" lIns="91440" tIns="45720" rIns="91440" bIns="45720" rtlCol="0" anchor="ctr">
            <a:normAutofit/>
          </a:bodyPr>
          <a:lstStyle/>
          <a:p>
            <a:pPr algn="r"/>
            <a:r>
              <a:rPr lang="en-US" sz="3200">
                <a:solidFill>
                  <a:srgbClr val="FFFFFF"/>
                </a:solidFill>
                <a:latin typeface="Calibri" panose="020F0502020204030204" pitchFamily="34" charset="0"/>
                <a:cs typeface="Calibri" panose="020F0502020204030204" pitchFamily="34" charset="0"/>
              </a:rPr>
              <a:t>Assessment and Feedback </a:t>
            </a:r>
            <a:endParaRPr lang="en-US" sz="3200" dirty="0">
              <a:solidFill>
                <a:srgbClr val="FFFFFF"/>
              </a:solidFill>
              <a:latin typeface="Calibri" panose="020F0502020204030204" pitchFamily="34" charset="0"/>
              <a:cs typeface="Calibri" panose="020F0502020204030204" pitchFamily="34" charset="0"/>
            </a:endParaRPr>
          </a:p>
        </p:txBody>
      </p:sp>
      <p:sp>
        <p:nvSpPr>
          <p:cNvPr id="2" name="Content Placeholder 1"/>
          <p:cNvSpPr>
            <a:spLocks noGrp="1"/>
          </p:cNvSpPr>
          <p:nvPr>
            <p:ph sz="half" idx="1"/>
          </p:nvPr>
        </p:nvSpPr>
        <p:spPr>
          <a:xfrm>
            <a:off x="3713286" y="804333"/>
            <a:ext cx="4729502" cy="5249334"/>
          </a:xfrm>
        </p:spPr>
        <p:txBody>
          <a:bodyPr vert="horz" lIns="45720" tIns="45720" rIns="45720" bIns="45720" rtlCol="0" anchor="ctr">
            <a:normAutofit fontScale="92500"/>
          </a:bodyPr>
          <a:lstStyle/>
          <a:p>
            <a:pPr>
              <a:buFont typeface="Wingdings" panose="05000000000000000000" pitchFamily="2" charset="2"/>
              <a:buChar char="§"/>
            </a:pPr>
            <a:r>
              <a:rPr lang="en-US" sz="2200" dirty="0">
                <a:latin typeface="Calibri" panose="020F0502020204030204" pitchFamily="34" charset="0"/>
                <a:cs typeface="Calibri" panose="020F0502020204030204" pitchFamily="34" charset="0"/>
              </a:rPr>
              <a:t> This module is assessed by a 15-minute </a:t>
            </a:r>
            <a:r>
              <a:rPr lang="en-US" sz="2200" b="1" dirty="0">
                <a:latin typeface="Calibri" panose="020F0502020204030204" pitchFamily="34" charset="0"/>
                <a:cs typeface="Calibri" panose="020F0502020204030204" pitchFamily="34" charset="0"/>
              </a:rPr>
              <a:t>group presentation, </a:t>
            </a:r>
            <a:r>
              <a:rPr lang="en-US" sz="2200" dirty="0">
                <a:latin typeface="Calibri" panose="020F0502020204030204" pitchFamily="34" charset="0"/>
                <a:cs typeface="Calibri" panose="020F0502020204030204" pitchFamily="34" charset="0"/>
              </a:rPr>
              <a:t> worth 25% of the module mark</a:t>
            </a:r>
          </a:p>
          <a:p>
            <a:pPr>
              <a:buFont typeface="Wingdings" panose="05000000000000000000" pitchFamily="2" charset="2"/>
              <a:buChar char="§"/>
            </a:pPr>
            <a:r>
              <a:rPr lang="en-US" sz="2200" dirty="0">
                <a:latin typeface="Calibri" panose="020F0502020204030204" pitchFamily="34" charset="0"/>
                <a:cs typeface="Calibri" panose="020F0502020204030204" pitchFamily="34" charset="0"/>
              </a:rPr>
              <a:t> There is also an </a:t>
            </a:r>
            <a:r>
              <a:rPr lang="en-US" sz="2200" b="1" dirty="0">
                <a:latin typeface="Calibri" panose="020F0502020204030204" pitchFamily="34" charset="0"/>
                <a:cs typeface="Calibri" panose="020F0502020204030204" pitchFamily="34" charset="0"/>
              </a:rPr>
              <a:t>individual exam</a:t>
            </a:r>
            <a:r>
              <a:rPr lang="en-US" sz="2200" dirty="0">
                <a:latin typeface="Calibri" panose="020F0502020204030204" pitchFamily="34" charset="0"/>
                <a:cs typeface="Calibri" panose="020F0502020204030204" pitchFamily="34" charset="0"/>
              </a:rPr>
              <a:t>, worth 75% of the module mark</a:t>
            </a:r>
          </a:p>
          <a:p>
            <a:pPr>
              <a:buFont typeface="Wingdings" panose="05000000000000000000" pitchFamily="2" charset="2"/>
              <a:buChar char="§"/>
            </a:pPr>
            <a:r>
              <a:rPr lang="en-US" sz="2200" dirty="0">
                <a:latin typeface="Calibri" panose="020F0502020204030204" pitchFamily="34" charset="0"/>
                <a:cs typeface="Calibri" panose="020F0502020204030204" pitchFamily="34" charset="0"/>
              </a:rPr>
              <a:t> The output from the tutorial group work is not assessed but informs the coursework; feedback on coursework ideas will be discussed in these sessions.</a:t>
            </a:r>
          </a:p>
          <a:p>
            <a:pPr>
              <a:buFont typeface="Wingdings" panose="05000000000000000000" pitchFamily="2" charset="2"/>
              <a:buChar char="§"/>
            </a:pPr>
            <a:r>
              <a:rPr lang="en-US" sz="2200" dirty="0">
                <a:latin typeface="Calibri" panose="020F0502020204030204" pitchFamily="34" charset="0"/>
                <a:cs typeface="Calibri" panose="020F0502020204030204" pitchFamily="34" charset="0"/>
              </a:rPr>
              <a:t> Detailed group feedback is provided via Learn for the coursework submission and informal feedback on coursework ideas will be given during tutorials</a:t>
            </a:r>
          </a:p>
          <a:p>
            <a:pPr>
              <a:buFont typeface="Wingdings" panose="05000000000000000000" pitchFamily="2" charset="2"/>
              <a:buChar char="§"/>
            </a:pPr>
            <a:r>
              <a:rPr lang="en-US" sz="2200" dirty="0">
                <a:latin typeface="Calibri" panose="020F0502020204030204" pitchFamily="34" charset="0"/>
                <a:cs typeface="Calibri" panose="020F0502020204030204" pitchFamily="34" charset="0"/>
              </a:rPr>
              <a:t> Generic feedback on the exam will be provided</a:t>
            </a:r>
          </a:p>
        </p:txBody>
      </p:sp>
      <p:sp>
        <p:nvSpPr>
          <p:cNvPr id="3" name="Lightning Bolt 2" descr="-">
            <a:extLst>
              <a:ext uri="{FF2B5EF4-FFF2-40B4-BE49-F238E27FC236}">
                <a16:creationId xmlns:a16="http://schemas.microsoft.com/office/drawing/2014/main" id="{4F599653-02AC-4779-928F-B2862EE56F67}"/>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Lightning Bolt 4" descr="-">
            <a:extLst>
              <a:ext uri="{FF2B5EF4-FFF2-40B4-BE49-F238E27FC236}">
                <a16:creationId xmlns:a16="http://schemas.microsoft.com/office/drawing/2014/main" id="{2BF2FC01-B614-4079-A35B-05D5274624FC}"/>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Lightning Bolt 5" descr="-">
            <a:extLst>
              <a:ext uri="{FF2B5EF4-FFF2-40B4-BE49-F238E27FC236}">
                <a16:creationId xmlns:a16="http://schemas.microsoft.com/office/drawing/2014/main" id="{D86CE0E7-ACFB-4DE7-B1AD-ADB01F18ACF0}"/>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Lightning Bolt 6" descr="-">
            <a:extLst>
              <a:ext uri="{FF2B5EF4-FFF2-40B4-BE49-F238E27FC236}">
                <a16:creationId xmlns:a16="http://schemas.microsoft.com/office/drawing/2014/main" id="{92633BE4-FF94-4E3C-A7EB-911F89BC1199}"/>
              </a:ext>
            </a:extLst>
          </p:cNvPr>
          <p:cNvSpPr/>
          <p:nvPr/>
        </p:nvSpPr>
        <p:spPr>
          <a:xfrm>
            <a:off x="0" y="0"/>
            <a:ext cx="0" cy="0"/>
          </a:xfrm>
          <a:prstGeom prst="lightningBol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767530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9072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D41A7B54-E97B-44EF-8172-40A8E99728E2}"/>
              </a:ext>
            </a:extLst>
          </p:cNvPr>
          <p:cNvSpPr>
            <a:spLocks noGrp="1"/>
          </p:cNvSpPr>
          <p:nvPr>
            <p:ph type="title"/>
          </p:nvPr>
        </p:nvSpPr>
        <p:spPr>
          <a:xfrm>
            <a:off x="723591" y="804333"/>
            <a:ext cx="2543925" cy="5249334"/>
          </a:xfrm>
        </p:spPr>
        <p:txBody>
          <a:bodyPr>
            <a:normAutofit/>
          </a:bodyPr>
          <a:lstStyle/>
          <a:p>
            <a:pPr algn="r"/>
            <a:r>
              <a:rPr lang="en-GB" sz="3200" dirty="0">
                <a:solidFill>
                  <a:srgbClr val="FFFFFF"/>
                </a:solidFill>
                <a:latin typeface="Calibri" panose="020F0502020204030204" pitchFamily="34" charset="0"/>
                <a:cs typeface="Calibri" panose="020F0502020204030204" pitchFamily="34" charset="0"/>
              </a:rPr>
              <a:t>Reading material </a:t>
            </a:r>
          </a:p>
        </p:txBody>
      </p:sp>
      <p:sp>
        <p:nvSpPr>
          <p:cNvPr id="5" name="Content Placeholder 4">
            <a:extLst>
              <a:ext uri="{FF2B5EF4-FFF2-40B4-BE49-F238E27FC236}">
                <a16:creationId xmlns:a16="http://schemas.microsoft.com/office/drawing/2014/main" id="{A6859F50-0479-46C9-8D55-F712CBE2F74E}"/>
              </a:ext>
            </a:extLst>
          </p:cNvPr>
          <p:cNvSpPr>
            <a:spLocks noGrp="1"/>
          </p:cNvSpPr>
          <p:nvPr>
            <p:ph idx="1"/>
          </p:nvPr>
        </p:nvSpPr>
        <p:spPr>
          <a:xfrm>
            <a:off x="3713286" y="804333"/>
            <a:ext cx="4729502" cy="5249334"/>
          </a:xfrm>
        </p:spPr>
        <p:txBody>
          <a:bodyPr anchor="ctr">
            <a:normAutofit/>
          </a:bodyPr>
          <a:lstStyle/>
          <a:p>
            <a:r>
              <a:rPr lang="en-GB" dirty="0">
                <a:latin typeface="Calibri" panose="020F0502020204030204" pitchFamily="34" charset="0"/>
                <a:cs typeface="Calibri" panose="020F0502020204030204" pitchFamily="34" charset="0"/>
              </a:rPr>
              <a:t>There is no one core text for this module, instead reading will be obtained from a variety of sources, including academic articles, books, reports, websites etc. </a:t>
            </a:r>
          </a:p>
        </p:txBody>
      </p:sp>
    </p:spTree>
    <p:extLst>
      <p:ext uri="{BB962C8B-B14F-4D97-AF65-F5344CB8AC3E}">
        <p14:creationId xmlns:p14="http://schemas.microsoft.com/office/powerpoint/2010/main" val="1465480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B821C225-5C4D-4168-90AF-3D263D72CB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useBgFill="1">
        <p:nvSpPr>
          <p:cNvPr id="11" name="Rectangle 10">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8C2651EE-906E-4B50-B346-537E5E979E4E}"/>
              </a:ext>
            </a:extLst>
          </p:cNvPr>
          <p:cNvSpPr>
            <a:spLocks noGrp="1"/>
          </p:cNvSpPr>
          <p:nvPr>
            <p:ph type="title"/>
          </p:nvPr>
        </p:nvSpPr>
        <p:spPr>
          <a:xfrm>
            <a:off x="723591" y="804333"/>
            <a:ext cx="2543925" cy="5249334"/>
          </a:xfrm>
        </p:spPr>
        <p:txBody>
          <a:bodyPr vert="horz" lIns="91440" tIns="45720" rIns="91440" bIns="45720" rtlCol="0" anchor="ctr">
            <a:normAutofit/>
          </a:bodyPr>
          <a:lstStyle/>
          <a:p>
            <a:pPr algn="r"/>
            <a:r>
              <a:rPr lang="en-US" sz="3600" dirty="0">
                <a:latin typeface="Calibri" panose="020F0502020204030204" pitchFamily="34" charset="0"/>
                <a:cs typeface="Calibri" panose="020F0502020204030204" pitchFamily="34" charset="0"/>
              </a:rPr>
              <a:t>Why choose this module?</a:t>
            </a:r>
          </a:p>
        </p:txBody>
      </p:sp>
      <p:cxnSp>
        <p:nvCxnSpPr>
          <p:cNvPr id="13" name="Straight Connector 12">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5081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Content Placeholder 1">
            <a:extLst>
              <a:ext uri="{FF2B5EF4-FFF2-40B4-BE49-F238E27FC236}">
                <a16:creationId xmlns:a16="http://schemas.microsoft.com/office/drawing/2014/main" id="{171B361D-7777-48C1-B67A-70FD6133477E}"/>
              </a:ext>
            </a:extLst>
          </p:cNvPr>
          <p:cNvSpPr>
            <a:spLocks noGrp="1"/>
          </p:cNvSpPr>
          <p:nvPr>
            <p:ph sz="half" idx="1"/>
          </p:nvPr>
        </p:nvSpPr>
        <p:spPr>
          <a:xfrm>
            <a:off x="3727118" y="804333"/>
            <a:ext cx="4693291" cy="5249334"/>
          </a:xfrm>
        </p:spPr>
        <p:txBody>
          <a:bodyPr vert="horz" lIns="45720" tIns="45720" rIns="45720" bIns="45720" rtlCol="0" anchor="ctr">
            <a:normAutofit/>
          </a:bodyPr>
          <a:lstStyle/>
          <a:p>
            <a:pPr marL="0" indent="0">
              <a:buNone/>
            </a:pPr>
            <a:r>
              <a:rPr lang="en-US" sz="1300" dirty="0">
                <a:latin typeface="Calibri" panose="020F0502020204030204" pitchFamily="34" charset="0"/>
                <a:cs typeface="Calibri" panose="020F0502020204030204" pitchFamily="34" charset="0"/>
              </a:rPr>
              <a:t>“At its most fundamental, project management is about people getting things done” – Dr Martin Barnes, APM President.</a:t>
            </a:r>
          </a:p>
          <a:p>
            <a:pPr marL="0" indent="0">
              <a:buNone/>
            </a:pPr>
            <a:endParaRPr lang="en-US" sz="1300" dirty="0">
              <a:latin typeface="Calibri" panose="020F0502020204030204" pitchFamily="34" charset="0"/>
              <a:cs typeface="Calibri" panose="020F0502020204030204" pitchFamily="34" charset="0"/>
            </a:endParaRPr>
          </a:p>
          <a:p>
            <a:pPr marL="0" indent="0">
              <a:buNone/>
            </a:pPr>
            <a:r>
              <a:rPr lang="en-US" sz="1300" dirty="0">
                <a:latin typeface="Calibri" panose="020F0502020204030204" pitchFamily="34" charset="0"/>
                <a:cs typeface="Calibri" panose="020F0502020204030204" pitchFamily="34" charset="0"/>
              </a:rPr>
              <a:t>Projects are a fundamental part of organisational activity, irrespective of industry. Organisations need people with the skills to plan and organise projects, who can control and manage resources, and deliver timely results that are aligned to business goals and requirements. </a:t>
            </a:r>
          </a:p>
          <a:p>
            <a:pPr marL="0" indent="0">
              <a:buNone/>
            </a:pPr>
            <a:r>
              <a:rPr lang="en-US" sz="1300" dirty="0">
                <a:latin typeface="Calibri" panose="020F0502020204030204" pitchFamily="34" charset="0"/>
                <a:cs typeface="Calibri" panose="020F0502020204030204" pitchFamily="34" charset="0"/>
              </a:rPr>
              <a:t>But project management is about more than just making charts and plans; as the quote above demonstrates, project management involves people doing things and therefore skills to manage people are also important. A good project manager not only makes sure quality and objectives are met on time and on budget, but also manages stakeholders, effectively shares knowledge, and gets the best out of their team. This module will mix theory and practice in a broad view of managing projects, which are sought after skills in the workplace. </a:t>
            </a:r>
          </a:p>
          <a:p>
            <a:pPr marL="0" indent="0">
              <a:buNone/>
            </a:pPr>
            <a:r>
              <a:rPr lang="en-US" sz="1300" dirty="0">
                <a:latin typeface="Calibri" panose="020F0502020204030204" pitchFamily="34" charset="0"/>
                <a:cs typeface="Calibri" panose="020F0502020204030204" pitchFamily="34" charset="0"/>
              </a:rPr>
              <a:t> </a:t>
            </a:r>
          </a:p>
          <a:p>
            <a:pPr marL="0" indent="0">
              <a:buNone/>
            </a:pPr>
            <a:r>
              <a:rPr lang="en-US" sz="1300" dirty="0">
                <a:latin typeface="Calibri" panose="020F0502020204030204" pitchFamily="34" charset="0"/>
                <a:cs typeface="Calibri" panose="020F0502020204030204" pitchFamily="34" charset="0"/>
              </a:rPr>
              <a:t>For further information contact the module leader Dr Clare Ravenwood via email  - </a:t>
            </a:r>
            <a:r>
              <a:rPr lang="en-US" sz="1300" dirty="0">
                <a:latin typeface="Calibri" panose="020F0502020204030204" pitchFamily="34" charset="0"/>
                <a:cs typeface="Calibri" panose="020F0502020204030204" pitchFamily="34" charset="0"/>
                <a:hlinkClick r:id="rId3"/>
              </a:rPr>
              <a:t>j.c.f.ravenwood@lboro.ac.uk</a:t>
            </a:r>
            <a:r>
              <a:rPr lang="en-US" sz="130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9235140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11d435cd-0e88-4c64-8234-8ef4e2cfc9b6"/>
</p:tagLst>
</file>

<file path=ppt/theme/_rels/theme3.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Theme1">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 id="{5353C22F-79EC-419D-86D2-4E6398FBCDA6}" vid="{C81F5111-D480-49A3-8E27-F00D360D753A}"/>
    </a:ext>
  </a:extLst>
</a:theme>
</file>

<file path=ppt/theme/theme2.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b="0" dirty="0" smtClean="0"/>
        </a:defPPr>
      </a:lstStyle>
    </a:txDef>
  </a:objectDefaults>
  <a:extraClrSchemeLst/>
</a:theme>
</file>

<file path=ppt/theme/theme3.xml><?xml version="1.0" encoding="utf-8"?>
<a:theme xmlns:a="http://schemas.openxmlformats.org/drawingml/2006/main" name="Integral">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F689B97E61E83439B781AEB7570A0A1" ma:contentTypeVersion="13" ma:contentTypeDescription="Create a new document." ma:contentTypeScope="" ma:versionID="85e5f872deb163a466a07b85e4114c5a">
  <xsd:schema xmlns:xsd="http://www.w3.org/2001/XMLSchema" xmlns:xs="http://www.w3.org/2001/XMLSchema" xmlns:p="http://schemas.microsoft.com/office/2006/metadata/properties" xmlns:ns2="19c54d97-7c34-49a2-a30b-c16445f7a17b" xmlns:ns3="d79e6cb5-5a2a-4cd3-8d72-a172e5aab376" targetNamespace="http://schemas.microsoft.com/office/2006/metadata/properties" ma:root="true" ma:fieldsID="7efff47ae919905c2490f86e5204e8c8" ns2:_="" ns3:_="">
    <xsd:import namespace="19c54d97-7c34-49a2-a30b-c16445f7a17b"/>
    <xsd:import namespace="d79e6cb5-5a2a-4cd3-8d72-a172e5aab37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c54d97-7c34-49a2-a30b-c16445f7a1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a3b1f9f8-f5cc-49a8-8ca6-8016371bfcc4"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9e6cb5-5a2a-4cd3-8d72-a172e5aab37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4c6567ab-3b85-4a22-822a-4639647c0e7b}" ma:internalName="TaxCatchAll" ma:showField="CatchAllData" ma:web="d79e6cb5-5a2a-4cd3-8d72-a172e5aab37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9c54d97-7c34-49a2-a30b-c16445f7a17b">
      <Terms xmlns="http://schemas.microsoft.com/office/infopath/2007/PartnerControls"/>
    </lcf76f155ced4ddcb4097134ff3c332f>
    <TaxCatchAll xmlns="d79e6cb5-5a2a-4cd3-8d72-a172e5aab376" xsi:nil="true"/>
  </documentManagement>
</p:properties>
</file>

<file path=customXml/itemProps1.xml><?xml version="1.0" encoding="utf-8"?>
<ds:datastoreItem xmlns:ds="http://schemas.openxmlformats.org/officeDocument/2006/customXml" ds:itemID="{7B3F0964-D282-4886-A151-E4C804886166}"/>
</file>

<file path=customXml/itemProps2.xml><?xml version="1.0" encoding="utf-8"?>
<ds:datastoreItem xmlns:ds="http://schemas.openxmlformats.org/officeDocument/2006/customXml" ds:itemID="{7A3C4760-0B62-4D00-9D8F-76AA369CECD9}"/>
</file>

<file path=customXml/itemProps3.xml><?xml version="1.0" encoding="utf-8"?>
<ds:datastoreItem xmlns:ds="http://schemas.openxmlformats.org/officeDocument/2006/customXml" ds:itemID="{3285D08C-97BB-411B-A9E9-EBAD50E356C0}"/>
</file>

<file path=docProps/app.xml><?xml version="1.0" encoding="utf-8"?>
<Properties xmlns="http://schemas.openxmlformats.org/officeDocument/2006/extended-properties" xmlns:vt="http://schemas.openxmlformats.org/officeDocument/2006/docPropsVTypes">
  <Template>Theme1</Template>
  <TotalTime>0</TotalTime>
  <Words>576</Words>
  <Application>Microsoft Office PowerPoint</Application>
  <PresentationFormat>On-screen Show (4:3)</PresentationFormat>
  <Paragraphs>35</Paragraphs>
  <Slides>7</Slides>
  <Notes>6</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7</vt:i4>
      </vt:variant>
    </vt:vector>
  </HeadingPairs>
  <TitlesOfParts>
    <vt:vector size="17" baseType="lpstr">
      <vt:lpstr>Arial</vt:lpstr>
      <vt:lpstr>Calibri</vt:lpstr>
      <vt:lpstr>Calibri Light</vt:lpstr>
      <vt:lpstr>Tw Cen MT</vt:lpstr>
      <vt:lpstr>Tw Cen MT Condensed</vt:lpstr>
      <vt:lpstr>Wingdings</vt:lpstr>
      <vt:lpstr>Wingdings 3</vt:lpstr>
      <vt:lpstr>Theme1</vt:lpstr>
      <vt:lpstr>Default Theme</vt:lpstr>
      <vt:lpstr>Integral</vt:lpstr>
      <vt:lpstr>BSC194 Project Management</vt:lpstr>
      <vt:lpstr>About This Module</vt:lpstr>
      <vt:lpstr>Range of topics covered</vt:lpstr>
      <vt:lpstr>Teaching and Learning </vt:lpstr>
      <vt:lpstr>Assessment and Feedback </vt:lpstr>
      <vt:lpstr>Reading material </vt:lpstr>
      <vt:lpstr>Why choose this module?</vt:lpstr>
    </vt:vector>
  </TitlesOfParts>
  <Company>Loughborough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Jonathan Walters</dc:creator>
  <cp:lastModifiedBy>Clare Ravenwood</cp:lastModifiedBy>
  <cp:revision>37</cp:revision>
  <dcterms:created xsi:type="dcterms:W3CDTF">2015-08-21T07:21:37Z</dcterms:created>
  <dcterms:modified xsi:type="dcterms:W3CDTF">2023-04-12T12:07:24Z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0x0101006F689B97E61E83439B781AEB7570A0A1</vt:lpwstr>
  </property>
</Properties>
</file>